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719" r:id="rId2"/>
  </p:sldMasterIdLst>
  <p:notesMasterIdLst>
    <p:notesMasterId r:id="rId36"/>
  </p:notesMasterIdLst>
  <p:sldIdLst>
    <p:sldId id="256" r:id="rId3"/>
    <p:sldId id="286" r:id="rId4"/>
    <p:sldId id="285" r:id="rId5"/>
    <p:sldId id="287" r:id="rId6"/>
    <p:sldId id="288" r:id="rId7"/>
    <p:sldId id="290" r:id="rId8"/>
    <p:sldId id="306" r:id="rId9"/>
    <p:sldId id="289" r:id="rId10"/>
    <p:sldId id="292" r:id="rId11"/>
    <p:sldId id="270" r:id="rId12"/>
    <p:sldId id="271" r:id="rId13"/>
    <p:sldId id="272" r:id="rId14"/>
    <p:sldId id="273" r:id="rId15"/>
    <p:sldId id="277" r:id="rId16"/>
    <p:sldId id="278" r:id="rId17"/>
    <p:sldId id="280" r:id="rId18"/>
    <p:sldId id="281" r:id="rId19"/>
    <p:sldId id="293" r:id="rId20"/>
    <p:sldId id="294" r:id="rId21"/>
    <p:sldId id="291" r:id="rId22"/>
    <p:sldId id="307" r:id="rId23"/>
    <p:sldId id="300" r:id="rId24"/>
    <p:sldId id="299" r:id="rId25"/>
    <p:sldId id="302" r:id="rId26"/>
    <p:sldId id="301" r:id="rId27"/>
    <p:sldId id="303" r:id="rId28"/>
    <p:sldId id="297" r:id="rId29"/>
    <p:sldId id="298" r:id="rId30"/>
    <p:sldId id="295" r:id="rId31"/>
    <p:sldId id="259" r:id="rId32"/>
    <p:sldId id="269" r:id="rId33"/>
    <p:sldId id="305" r:id="rId34"/>
    <p:sldId id="304" r:id="rId35"/>
  </p:sldIdLst>
  <p:sldSz cx="12192000" cy="6858000"/>
  <p:notesSz cx="6858000" cy="9144000"/>
  <p:defaultTex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92D3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7" autoAdjust="0"/>
    <p:restoredTop sz="81464" autoAdjust="0"/>
  </p:normalViewPr>
  <p:slideViewPr>
    <p:cSldViewPr snapToGrid="0">
      <p:cViewPr varScale="1">
        <p:scale>
          <a:sx n="63" d="100"/>
          <a:sy n="63" d="100"/>
        </p:scale>
        <p:origin x="1152" y="-3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theme" Target="theme/theme1.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430B494-3A32-4D45-937C-53F02283E1FC}" type="datetimeFigureOut">
              <a:rPr lang="en-US" smtClean="0"/>
              <a:t>8/5/2018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E324F01-0BC6-4F70-8649-8F4850F35B68}" type="slidenum">
              <a:rPr lang="en-US" smtClean="0"/>
              <a:t>‹#›</a:t>
            </a:fld>
            <a:endParaRPr lang="en-US"/>
          </a:p>
        </p:txBody>
      </p:sp>
    </p:spTree>
    <p:extLst>
      <p:ext uri="{BB962C8B-B14F-4D97-AF65-F5344CB8AC3E}">
        <p14:creationId xmlns:p14="http://schemas.microsoft.com/office/powerpoint/2010/main" val="12387240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E324F01-0BC6-4F70-8649-8F4850F35B68}" type="slidenum">
              <a:rPr lang="en-US" smtClean="0"/>
              <a:t>3</a:t>
            </a:fld>
            <a:endParaRPr lang="en-US" dirty="0"/>
          </a:p>
        </p:txBody>
      </p:sp>
    </p:spTree>
    <p:extLst>
      <p:ext uri="{BB962C8B-B14F-4D97-AF65-F5344CB8AC3E}">
        <p14:creationId xmlns:p14="http://schemas.microsoft.com/office/powerpoint/2010/main" val="32765436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Most of the time, a classification algorithm will be what you are looking to use in most machine learning experiments.  More specific examples of object recognition and text analysis will use deep learning practices and will need to leverage a different platform.</a:t>
            </a:r>
          </a:p>
          <a:p>
            <a:endParaRPr lang="en-US" dirty="0"/>
          </a:p>
          <a:p>
            <a:r>
              <a:rPr lang="en-US" dirty="0"/>
              <a:t>Classification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9 Two-Class (e.g. Two-Class Boosted Decision Tree)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5 Multiclass (e.g. Multiclass Neural Network)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2 Anomaly detections (e.g. One-Class SVM)</a:t>
            </a:r>
          </a:p>
        </p:txBody>
      </p:sp>
      <p:sp>
        <p:nvSpPr>
          <p:cNvPr id="4" name="Slide Number Placeholder 3"/>
          <p:cNvSpPr>
            <a:spLocks noGrp="1"/>
          </p:cNvSpPr>
          <p:nvPr>
            <p:ph type="sldNum" sz="quarter" idx="10"/>
          </p:nvPr>
        </p:nvSpPr>
        <p:spPr/>
        <p:txBody>
          <a:bodyPr/>
          <a:lstStyle/>
          <a:p>
            <a:fld id="{BE324F01-0BC6-4F70-8649-8F4850F35B68}" type="slidenum">
              <a:rPr lang="en-US" smtClean="0"/>
              <a:t>14</a:t>
            </a:fld>
            <a:endParaRPr lang="en-US" dirty="0"/>
          </a:p>
        </p:txBody>
      </p:sp>
    </p:spTree>
    <p:extLst>
      <p:ext uri="{BB962C8B-B14F-4D97-AF65-F5344CB8AC3E}">
        <p14:creationId xmlns:p14="http://schemas.microsoft.com/office/powerpoint/2010/main" val="29919430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decision tree will help you determine what algorithm is appropriate for your problem.</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Want to keep in mind what is the actionable outcome and the associated process once a model has actually scored your data.  In other words, what do I want to do once I have a prediction. Does the prediction notify someone, does it shut down and assembly line, </a:t>
            </a:r>
            <a:r>
              <a:rPr lang="en-US" sz="1200" kern="1200" dirty="0" err="1">
                <a:solidFill>
                  <a:schemeClr val="tx1"/>
                </a:solidFill>
                <a:effectLst/>
                <a:latin typeface="+mn-lt"/>
                <a:ea typeface="+mn-ea"/>
                <a:cs typeface="+mn-cs"/>
              </a:rPr>
              <a:t>etc</a:t>
            </a:r>
            <a:r>
              <a:rPr lang="en-US" sz="1200" kern="1200" dirty="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fld id="{BE324F01-0BC6-4F70-8649-8F4850F35B68}" type="slidenum">
              <a:rPr lang="en-US" smtClean="0"/>
              <a:t>15</a:t>
            </a:fld>
            <a:endParaRPr lang="en-US"/>
          </a:p>
        </p:txBody>
      </p:sp>
    </p:spTree>
    <p:extLst>
      <p:ext uri="{BB962C8B-B14F-4D97-AF65-F5344CB8AC3E}">
        <p14:creationId xmlns:p14="http://schemas.microsoft.com/office/powerpoint/2010/main" val="20386263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Important to split the data appropriately for you model.  Need to make sure there that your training and test data splits are representative of your population.  Also need to have the train and test split be balanced.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For example, if there is an anomaly that is happening 1 out of 100 cases. You have a 1000 records in your train set and 100 records in your test set.  You would want to keep the ratio even in each set of data.  The train set would need to have 10 anomalies while the test would have 1 anomaly.</a:t>
            </a:r>
          </a:p>
          <a:p>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Holding back a certain number of “folds” of the data during the training phase to help determine how your model will handle data that it has never seen before.  Helps to combat overfitting of your data.</a:t>
            </a:r>
          </a:p>
        </p:txBody>
      </p:sp>
      <p:sp>
        <p:nvSpPr>
          <p:cNvPr id="4" name="Slide Number Placeholder 3"/>
          <p:cNvSpPr>
            <a:spLocks noGrp="1"/>
          </p:cNvSpPr>
          <p:nvPr>
            <p:ph type="sldNum" sz="quarter" idx="10"/>
          </p:nvPr>
        </p:nvSpPr>
        <p:spPr/>
        <p:txBody>
          <a:bodyPr/>
          <a:lstStyle/>
          <a:p>
            <a:fld id="{BE324F01-0BC6-4F70-8649-8F4850F35B68}" type="slidenum">
              <a:rPr lang="en-US" smtClean="0"/>
              <a:t>16</a:t>
            </a:fld>
            <a:endParaRPr lang="en-US"/>
          </a:p>
        </p:txBody>
      </p:sp>
    </p:spTree>
    <p:extLst>
      <p:ext uri="{BB962C8B-B14F-4D97-AF65-F5344CB8AC3E}">
        <p14:creationId xmlns:p14="http://schemas.microsoft.com/office/powerpoint/2010/main" val="2059355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mn-lt"/>
                <a:ea typeface="+mn-ea"/>
                <a:cs typeface="+mn-cs"/>
              </a:rPr>
              <a:t>Once </a:t>
            </a:r>
            <a:r>
              <a:rPr lang="en-US" sz="1200" kern="1200" dirty="0">
                <a:solidFill>
                  <a:schemeClr val="tx1"/>
                </a:solidFill>
                <a:effectLst/>
                <a:latin typeface="+mn-lt"/>
                <a:ea typeface="+mn-ea"/>
                <a:cs typeface="+mn-cs"/>
              </a:rPr>
              <a:t>you have decided how you are going to evaluate your model, you want to stick with this validation metric while you are comparing multiple models.  It allows you and others who wish to replicate your experiment validate their models accuracy against yours.</a:t>
            </a:r>
          </a:p>
        </p:txBody>
      </p:sp>
      <p:sp>
        <p:nvSpPr>
          <p:cNvPr id="4" name="Slide Number Placeholder 3"/>
          <p:cNvSpPr>
            <a:spLocks noGrp="1"/>
          </p:cNvSpPr>
          <p:nvPr>
            <p:ph type="sldNum" sz="quarter" idx="10"/>
          </p:nvPr>
        </p:nvSpPr>
        <p:spPr/>
        <p:txBody>
          <a:bodyPr/>
          <a:lstStyle/>
          <a:p>
            <a:fld id="{BE324F01-0BC6-4F70-8649-8F4850F35B68}" type="slidenum">
              <a:rPr lang="en-US" smtClean="0"/>
              <a:t>17</a:t>
            </a:fld>
            <a:endParaRPr lang="en-US"/>
          </a:p>
        </p:txBody>
      </p:sp>
    </p:spTree>
    <p:extLst>
      <p:ext uri="{BB962C8B-B14F-4D97-AF65-F5344CB8AC3E}">
        <p14:creationId xmlns:p14="http://schemas.microsoft.com/office/powerpoint/2010/main" val="33516293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Azure ML provides easy to use web services that allow you to easily integrate and operationalize your predictive model out to you business users.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Provides you with about 80% of the code you need to start consuming the web service.</a:t>
            </a:r>
          </a:p>
        </p:txBody>
      </p:sp>
      <p:sp>
        <p:nvSpPr>
          <p:cNvPr id="4" name="Slide Number Placeholder 3"/>
          <p:cNvSpPr>
            <a:spLocks noGrp="1"/>
          </p:cNvSpPr>
          <p:nvPr>
            <p:ph type="sldNum" sz="quarter" idx="10"/>
          </p:nvPr>
        </p:nvSpPr>
        <p:spPr/>
        <p:txBody>
          <a:bodyPr/>
          <a:lstStyle/>
          <a:p>
            <a:fld id="{BE324F01-0BC6-4F70-8649-8F4850F35B68}" type="slidenum">
              <a:rPr lang="en-US" smtClean="0"/>
              <a:t>18</a:t>
            </a:fld>
            <a:endParaRPr lang="en-US"/>
          </a:p>
        </p:txBody>
      </p:sp>
    </p:spTree>
    <p:extLst>
      <p:ext uri="{BB962C8B-B14F-4D97-AF65-F5344CB8AC3E}">
        <p14:creationId xmlns:p14="http://schemas.microsoft.com/office/powerpoint/2010/main" val="35839591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740821" lvl="2" indent="-285750">
              <a:buClr>
                <a:srgbClr val="C00000"/>
              </a:buClr>
              <a:buFont typeface="Arial" panose="020B0604020202020204" pitchFamily="34" charset="0"/>
              <a:buChar char="›"/>
            </a:pPr>
            <a:r>
              <a:rPr lang="en-US" sz="2400" dirty="0"/>
              <a:t>HD insight (SPARK/R Server)</a:t>
            </a:r>
          </a:p>
          <a:p>
            <a:pPr marL="740821" lvl="2" indent="-285750">
              <a:buClr>
                <a:srgbClr val="C00000"/>
              </a:buClr>
              <a:buFont typeface="Arial" panose="020B0604020202020204" pitchFamily="34" charset="0"/>
              <a:buChar char="›"/>
            </a:pPr>
            <a:r>
              <a:rPr lang="en-US" sz="2400" dirty="0"/>
              <a:t>SQL Server 2016/2017 (R services/ML services)</a:t>
            </a:r>
          </a:p>
          <a:p>
            <a:pPr marL="740821" lvl="2" indent="-285750">
              <a:buClr>
                <a:srgbClr val="C00000"/>
              </a:buClr>
              <a:buFont typeface="Arial" panose="020B0604020202020204" pitchFamily="34" charset="0"/>
              <a:buChar char="›"/>
            </a:pPr>
            <a:r>
              <a:rPr lang="en-US" sz="2400" dirty="0"/>
              <a:t>Azure ML workbench</a:t>
            </a:r>
          </a:p>
          <a:p>
            <a:pPr marL="740821" lvl="2" indent="-285750">
              <a:buClr>
                <a:srgbClr val="C00000"/>
              </a:buClr>
              <a:buFont typeface="Arial" panose="020B0604020202020204" pitchFamily="34" charset="0"/>
              <a:buChar char="›"/>
            </a:pPr>
            <a:r>
              <a:rPr lang="en-US" sz="2400" dirty="0"/>
              <a:t>Amazon Machine Learning/Amazon Sage Maker</a:t>
            </a:r>
          </a:p>
          <a:p>
            <a:endParaRPr lang="en-US" dirty="0"/>
          </a:p>
        </p:txBody>
      </p:sp>
      <p:sp>
        <p:nvSpPr>
          <p:cNvPr id="4" name="Slide Number Placeholder 3"/>
          <p:cNvSpPr>
            <a:spLocks noGrp="1"/>
          </p:cNvSpPr>
          <p:nvPr>
            <p:ph type="sldNum" sz="quarter" idx="10"/>
          </p:nvPr>
        </p:nvSpPr>
        <p:spPr/>
        <p:txBody>
          <a:bodyPr/>
          <a:lstStyle/>
          <a:p>
            <a:fld id="{BE324F01-0BC6-4F70-8649-8F4850F35B68}" type="slidenum">
              <a:rPr lang="en-US" smtClean="0"/>
              <a:t>19</a:t>
            </a:fld>
            <a:endParaRPr lang="en-US"/>
          </a:p>
        </p:txBody>
      </p:sp>
    </p:spTree>
    <p:extLst>
      <p:ext uri="{BB962C8B-B14F-4D97-AF65-F5344CB8AC3E}">
        <p14:creationId xmlns:p14="http://schemas.microsoft.com/office/powerpoint/2010/main" val="37758125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Maybe use a cloud icon for PBI Service? </a:t>
            </a:r>
          </a:p>
        </p:txBody>
      </p:sp>
      <p:sp>
        <p:nvSpPr>
          <p:cNvPr id="4" name="Slide Number Placeholder 3"/>
          <p:cNvSpPr>
            <a:spLocks noGrp="1"/>
          </p:cNvSpPr>
          <p:nvPr>
            <p:ph type="sldNum" sz="quarter" idx="10"/>
          </p:nvPr>
        </p:nvSpPr>
        <p:spPr/>
        <p:txBody>
          <a:bodyPr/>
          <a:lstStyle/>
          <a:p>
            <a:fld id="{BE324F01-0BC6-4F70-8649-8F4850F35B68}" type="slidenum">
              <a:rPr lang="en-US" smtClean="0"/>
              <a:t>22</a:t>
            </a:fld>
            <a:endParaRPr lang="en-US"/>
          </a:p>
        </p:txBody>
      </p:sp>
    </p:spTree>
    <p:extLst>
      <p:ext uri="{BB962C8B-B14F-4D97-AF65-F5344CB8AC3E}">
        <p14:creationId xmlns:p14="http://schemas.microsoft.com/office/powerpoint/2010/main" val="6451017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E324F01-0BC6-4F70-8649-8F4850F35B68}" type="slidenum">
              <a:rPr lang="en-US" smtClean="0"/>
              <a:t>23</a:t>
            </a:fld>
            <a:endParaRPr lang="en-US"/>
          </a:p>
        </p:txBody>
      </p:sp>
    </p:spTree>
    <p:extLst>
      <p:ext uri="{BB962C8B-B14F-4D97-AF65-F5344CB8AC3E}">
        <p14:creationId xmlns:p14="http://schemas.microsoft.com/office/powerpoint/2010/main" val="24825301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Free users can only access My Workspace</a:t>
            </a:r>
          </a:p>
          <a:p>
            <a:pPr marL="0" indent="0">
              <a:buFontTx/>
              <a:buNone/>
            </a:pPr>
            <a:r>
              <a:rPr lang="en-US" dirty="0"/>
              <a:t>You need a Pro license to collaborate and share content </a:t>
            </a:r>
          </a:p>
        </p:txBody>
      </p:sp>
      <p:sp>
        <p:nvSpPr>
          <p:cNvPr id="4" name="Slide Number Placeholder 3"/>
          <p:cNvSpPr>
            <a:spLocks noGrp="1"/>
          </p:cNvSpPr>
          <p:nvPr>
            <p:ph type="sldNum" sz="quarter" idx="10"/>
          </p:nvPr>
        </p:nvSpPr>
        <p:spPr/>
        <p:txBody>
          <a:bodyPr/>
          <a:lstStyle/>
          <a:p>
            <a:fld id="{BE324F01-0BC6-4F70-8649-8F4850F35B68}" type="slidenum">
              <a:rPr lang="en-US" smtClean="0"/>
              <a:t>27</a:t>
            </a:fld>
            <a:endParaRPr lang="en-US"/>
          </a:p>
        </p:txBody>
      </p:sp>
    </p:spTree>
    <p:extLst>
      <p:ext uri="{BB962C8B-B14F-4D97-AF65-F5344CB8AC3E}">
        <p14:creationId xmlns:p14="http://schemas.microsoft.com/office/powerpoint/2010/main" val="28649423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E324F01-0BC6-4F70-8649-8F4850F35B68}" type="slidenum">
              <a:rPr lang="en-US" smtClean="0"/>
              <a:t>28</a:t>
            </a:fld>
            <a:endParaRPr lang="en-US"/>
          </a:p>
        </p:txBody>
      </p:sp>
    </p:spTree>
    <p:extLst>
      <p:ext uri="{BB962C8B-B14F-4D97-AF65-F5344CB8AC3E}">
        <p14:creationId xmlns:p14="http://schemas.microsoft.com/office/powerpoint/2010/main" val="40822671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E324F01-0BC6-4F70-8649-8F4850F35B68}" type="slidenum">
              <a:rPr lang="en-US" smtClean="0"/>
              <a:t>4</a:t>
            </a:fld>
            <a:endParaRPr lang="en-US" dirty="0"/>
          </a:p>
        </p:txBody>
      </p:sp>
    </p:spTree>
    <p:extLst>
      <p:ext uri="{BB962C8B-B14F-4D97-AF65-F5344CB8AC3E}">
        <p14:creationId xmlns:p14="http://schemas.microsoft.com/office/powerpoint/2010/main" val="207902506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E324F01-0BC6-4F70-8649-8F4850F35B68}" type="slidenum">
              <a:rPr lang="en-US" smtClean="0"/>
              <a:t>30</a:t>
            </a:fld>
            <a:endParaRPr lang="en-US"/>
          </a:p>
        </p:txBody>
      </p:sp>
    </p:spTree>
    <p:extLst>
      <p:ext uri="{BB962C8B-B14F-4D97-AF65-F5344CB8AC3E}">
        <p14:creationId xmlns:p14="http://schemas.microsoft.com/office/powerpoint/2010/main" val="37873256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a Data Scientist for the Chicago Bears,… “ </a:t>
            </a:r>
          </a:p>
        </p:txBody>
      </p:sp>
      <p:sp>
        <p:nvSpPr>
          <p:cNvPr id="4" name="Slide Number Placeholder 3"/>
          <p:cNvSpPr>
            <a:spLocks noGrp="1"/>
          </p:cNvSpPr>
          <p:nvPr>
            <p:ph type="sldNum" sz="quarter" idx="10"/>
          </p:nvPr>
        </p:nvSpPr>
        <p:spPr/>
        <p:txBody>
          <a:bodyPr/>
          <a:lstStyle/>
          <a:p>
            <a:fld id="{BE324F01-0BC6-4F70-8649-8F4850F35B68}" type="slidenum">
              <a:rPr lang="en-US" smtClean="0"/>
              <a:t>31</a:t>
            </a:fld>
            <a:endParaRPr lang="en-US"/>
          </a:p>
        </p:txBody>
      </p:sp>
    </p:spTree>
    <p:extLst>
      <p:ext uri="{BB962C8B-B14F-4D97-AF65-F5344CB8AC3E}">
        <p14:creationId xmlns:p14="http://schemas.microsoft.com/office/powerpoint/2010/main" val="26539919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dirty="0"/>
          </a:p>
        </p:txBody>
      </p:sp>
      <p:sp>
        <p:nvSpPr>
          <p:cNvPr id="4" name="Slide Number Placeholder 3"/>
          <p:cNvSpPr>
            <a:spLocks noGrp="1"/>
          </p:cNvSpPr>
          <p:nvPr>
            <p:ph type="sldNum" sz="quarter" idx="10"/>
          </p:nvPr>
        </p:nvSpPr>
        <p:spPr/>
        <p:txBody>
          <a:bodyPr/>
          <a:lstStyle/>
          <a:p>
            <a:fld id="{BE324F01-0BC6-4F70-8649-8F4850F35B68}" type="slidenum">
              <a:rPr lang="en-US" smtClean="0"/>
              <a:t>5</a:t>
            </a:fld>
            <a:endParaRPr lang="en-US" dirty="0"/>
          </a:p>
        </p:txBody>
      </p:sp>
    </p:spTree>
    <p:extLst>
      <p:ext uri="{BB962C8B-B14F-4D97-AF65-F5344CB8AC3E}">
        <p14:creationId xmlns:p14="http://schemas.microsoft.com/office/powerpoint/2010/main" val="19552231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E324F01-0BC6-4F70-8649-8F4850F35B68}" type="slidenum">
              <a:rPr lang="en-US" smtClean="0"/>
              <a:t>8</a:t>
            </a:fld>
            <a:endParaRPr lang="en-US" dirty="0"/>
          </a:p>
        </p:txBody>
      </p:sp>
    </p:spTree>
    <p:extLst>
      <p:ext uri="{BB962C8B-B14F-4D97-AF65-F5344CB8AC3E}">
        <p14:creationId xmlns:p14="http://schemas.microsoft.com/office/powerpoint/2010/main" val="11819852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E324F01-0BC6-4F70-8649-8F4850F35B68}" type="slidenum">
              <a:rPr lang="en-US" smtClean="0"/>
              <a:t>9</a:t>
            </a:fld>
            <a:endParaRPr lang="en-US" dirty="0"/>
          </a:p>
        </p:txBody>
      </p:sp>
    </p:spTree>
    <p:extLst>
      <p:ext uri="{BB962C8B-B14F-4D97-AF65-F5344CB8AC3E}">
        <p14:creationId xmlns:p14="http://schemas.microsoft.com/office/powerpoint/2010/main" val="10574837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E324F01-0BC6-4F70-8649-8F4850F35B68}" type="slidenum">
              <a:rPr lang="en-US" smtClean="0"/>
              <a:t>10</a:t>
            </a:fld>
            <a:endParaRPr lang="en-US" dirty="0"/>
          </a:p>
        </p:txBody>
      </p:sp>
    </p:spTree>
    <p:extLst>
      <p:ext uri="{BB962C8B-B14F-4D97-AF65-F5344CB8AC3E}">
        <p14:creationId xmlns:p14="http://schemas.microsoft.com/office/powerpoint/2010/main" val="15683061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is an important step in any data analysis but when you are building out predictive models, this is always the first step.  Exploring the data helps you understand exactly what data you have available and helps you determine which features need to be removed or combined.  You can easily see the distribution of the data and determine if any normalization is needed.</a:t>
            </a:r>
          </a:p>
        </p:txBody>
      </p:sp>
      <p:sp>
        <p:nvSpPr>
          <p:cNvPr id="4" name="Slide Number Placeholder 3"/>
          <p:cNvSpPr>
            <a:spLocks noGrp="1"/>
          </p:cNvSpPr>
          <p:nvPr>
            <p:ph type="sldNum" sz="quarter" idx="10"/>
          </p:nvPr>
        </p:nvSpPr>
        <p:spPr/>
        <p:txBody>
          <a:bodyPr/>
          <a:lstStyle/>
          <a:p>
            <a:fld id="{BE324F01-0BC6-4F70-8649-8F4850F35B68}" type="slidenum">
              <a:rPr lang="en-US" smtClean="0"/>
              <a:t>11</a:t>
            </a:fld>
            <a:endParaRPr lang="en-US" dirty="0"/>
          </a:p>
        </p:txBody>
      </p:sp>
    </p:spTree>
    <p:extLst>
      <p:ext uri="{BB962C8B-B14F-4D97-AF65-F5344CB8AC3E}">
        <p14:creationId xmlns:p14="http://schemas.microsoft.com/office/powerpoint/2010/main" val="28157670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Outliers: Important to evaluate and understand the ramifications of removing outliers from your data set.  These could be interesting nuggets of information needed in your model.</a:t>
            </a:r>
          </a:p>
        </p:txBody>
      </p:sp>
      <p:sp>
        <p:nvSpPr>
          <p:cNvPr id="4" name="Slide Number Placeholder 3"/>
          <p:cNvSpPr>
            <a:spLocks noGrp="1"/>
          </p:cNvSpPr>
          <p:nvPr>
            <p:ph type="sldNum" sz="quarter" idx="10"/>
          </p:nvPr>
        </p:nvSpPr>
        <p:spPr/>
        <p:txBody>
          <a:bodyPr/>
          <a:lstStyle/>
          <a:p>
            <a:fld id="{BE324F01-0BC6-4F70-8649-8F4850F35B68}" type="slidenum">
              <a:rPr lang="en-US" smtClean="0"/>
              <a:t>12</a:t>
            </a:fld>
            <a:endParaRPr lang="en-US" dirty="0"/>
          </a:p>
        </p:txBody>
      </p:sp>
    </p:spTree>
    <p:extLst>
      <p:ext uri="{BB962C8B-B14F-4D97-AF65-F5344CB8AC3E}">
        <p14:creationId xmlns:p14="http://schemas.microsoft.com/office/powerpoint/2010/main" val="10383373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is important as you can build new features that could drastically improve your models performance.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Leverage knowledge gained through the exploratory data analysis phase to build valuable features.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Important that features represent some sort of change over a period of time, static features do not help determine what is influential in predicting a label.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Important to think about what features you have available during model scoring.  If a feature does not get captured until after the outcome needs to be determined, it is not useful in the model.</a:t>
            </a:r>
          </a:p>
        </p:txBody>
      </p:sp>
      <p:sp>
        <p:nvSpPr>
          <p:cNvPr id="4" name="Slide Number Placeholder 3"/>
          <p:cNvSpPr>
            <a:spLocks noGrp="1"/>
          </p:cNvSpPr>
          <p:nvPr>
            <p:ph type="sldNum" sz="quarter" idx="10"/>
          </p:nvPr>
        </p:nvSpPr>
        <p:spPr/>
        <p:txBody>
          <a:bodyPr/>
          <a:lstStyle/>
          <a:p>
            <a:fld id="{BE324F01-0BC6-4F70-8649-8F4850F35B68}" type="slidenum">
              <a:rPr lang="en-US" smtClean="0"/>
              <a:t>13</a:t>
            </a:fld>
            <a:endParaRPr lang="en-US" dirty="0"/>
          </a:p>
        </p:txBody>
      </p:sp>
    </p:spTree>
    <p:extLst>
      <p:ext uri="{BB962C8B-B14F-4D97-AF65-F5344CB8AC3E}">
        <p14:creationId xmlns:p14="http://schemas.microsoft.com/office/powerpoint/2010/main" val="99034484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3.jpg"/><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34.jpg"/><Relationship Id="rId1" Type="http://schemas.openxmlformats.org/officeDocument/2006/relationships/slideMaster" Target="../slideMasters/slideMaster2.xml"/><Relationship Id="rId5" Type="http://schemas.openxmlformats.org/officeDocument/2006/relationships/image" Target="../media/image37.png"/><Relationship Id="rId4" Type="http://schemas.openxmlformats.org/officeDocument/2006/relationships/image" Target="../media/image36.png"/></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g"/><Relationship Id="rId1" Type="http://schemas.openxmlformats.org/officeDocument/2006/relationships/slideMaster" Target="../slideMasters/slideMaster2.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2.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Master" Target="../slideMasters/slideMaster2.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Master" Target="../slideMasters/slideMaster2.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2.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2.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Master" Target="../slideMasters/slideMaster2.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2.xml"/><Relationship Id="rId4"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g"/><Relationship Id="rId1" Type="http://schemas.openxmlformats.org/officeDocument/2006/relationships/slideMaster" Target="../slideMasters/slideMaster2.xml"/><Relationship Id="rId4" Type="http://schemas.openxmlformats.org/officeDocument/2006/relationships/image" Target="../media/image1.pn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g"/><Relationship Id="rId1" Type="http://schemas.openxmlformats.org/officeDocument/2006/relationships/slideMaster" Target="../slideMasters/slideMaster2.xml"/><Relationship Id="rId4" Type="http://schemas.openxmlformats.org/officeDocument/2006/relationships/image" Target="../media/image1.pn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2.xml"/><Relationship Id="rId4" Type="http://schemas.openxmlformats.org/officeDocument/2006/relationships/image" Target="../media/image10.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MI TEMPLATE - Cover Slide 0">
    <p:bg>
      <p:bgPr>
        <a:blipFill>
          <a:blip r:embed="rId2">
            <a:alphaModFix/>
          </a:blip>
          <a:stretch>
            <a:fillRect/>
          </a:stretch>
        </a:blipFill>
        <a:effectLst/>
      </p:bgPr>
    </p:bg>
    <p:spTree>
      <p:nvGrpSpPr>
        <p:cNvPr id="1" name="Shape 35"/>
        <p:cNvGrpSpPr/>
        <p:nvPr/>
      </p:nvGrpSpPr>
      <p:grpSpPr>
        <a:xfrm>
          <a:off x="0" y="0"/>
          <a:ext cx="0" cy="0"/>
          <a:chOff x="0" y="0"/>
          <a:chExt cx="0" cy="0"/>
        </a:xfrm>
      </p:grpSpPr>
      <p:sp>
        <p:nvSpPr>
          <p:cNvPr id="36" name="Shape 36"/>
          <p:cNvSpPr txBox="1">
            <a:spLocks noGrp="1"/>
          </p:cNvSpPr>
          <p:nvPr>
            <p:ph type="ctrTitle" hasCustomPrompt="1"/>
          </p:nvPr>
        </p:nvSpPr>
        <p:spPr>
          <a:xfrm>
            <a:off x="762000" y="3076333"/>
            <a:ext cx="7480800" cy="2244800"/>
          </a:xfrm>
          <a:prstGeom prst="rect">
            <a:avLst/>
          </a:prstGeom>
        </p:spPr>
        <p:txBody>
          <a:bodyPr lIns="91425" tIns="91425" rIns="91425" bIns="91425" anchor="b" anchorCtr="0"/>
          <a:lstStyle>
            <a:lvl1pPr rtl="0">
              <a:spcBef>
                <a:spcPts val="0"/>
              </a:spcBef>
              <a:buSzPct val="100000"/>
              <a:buFont typeface="Raleway"/>
              <a:defRPr sz="5333">
                <a:latin typeface="Raleway"/>
                <a:ea typeface="Raleway"/>
                <a:cs typeface="Raleway"/>
                <a:sym typeface="Raleway"/>
              </a:defRPr>
            </a:lvl1pPr>
            <a:lvl2pPr rtl="0">
              <a:spcBef>
                <a:spcPts val="0"/>
              </a:spcBef>
              <a:buSzPct val="100000"/>
              <a:defRPr sz="6400"/>
            </a:lvl2pPr>
            <a:lvl3pPr rtl="0">
              <a:spcBef>
                <a:spcPts val="0"/>
              </a:spcBef>
              <a:buSzPct val="100000"/>
              <a:defRPr sz="6400"/>
            </a:lvl3pPr>
            <a:lvl4pPr rtl="0">
              <a:spcBef>
                <a:spcPts val="0"/>
              </a:spcBef>
              <a:buSzPct val="100000"/>
              <a:defRPr sz="6400"/>
            </a:lvl4pPr>
            <a:lvl5pPr rtl="0">
              <a:spcBef>
                <a:spcPts val="0"/>
              </a:spcBef>
              <a:buSzPct val="100000"/>
              <a:defRPr sz="6400"/>
            </a:lvl5pPr>
            <a:lvl6pPr rtl="0">
              <a:spcBef>
                <a:spcPts val="0"/>
              </a:spcBef>
              <a:buSzPct val="100000"/>
              <a:defRPr sz="6400"/>
            </a:lvl6pPr>
            <a:lvl7pPr rtl="0">
              <a:spcBef>
                <a:spcPts val="0"/>
              </a:spcBef>
              <a:buSzPct val="100000"/>
              <a:defRPr sz="6400"/>
            </a:lvl7pPr>
            <a:lvl8pPr rtl="0">
              <a:spcBef>
                <a:spcPts val="0"/>
              </a:spcBef>
              <a:buSzPct val="100000"/>
              <a:defRPr sz="6400"/>
            </a:lvl8pPr>
            <a:lvl9pPr rtl="0">
              <a:spcBef>
                <a:spcPts val="0"/>
              </a:spcBef>
              <a:buSzPct val="100000"/>
              <a:defRPr sz="6400"/>
            </a:lvl9pPr>
          </a:lstStyle>
          <a:p>
            <a:r>
              <a:rPr lang="en-US" dirty="0"/>
              <a:t>CLICK TO EDIT MASTER TITLE STYLE</a:t>
            </a:r>
          </a:p>
        </p:txBody>
      </p:sp>
      <p:sp>
        <p:nvSpPr>
          <p:cNvPr id="37" name="Shape 37"/>
          <p:cNvSpPr txBox="1">
            <a:spLocks noGrp="1"/>
          </p:cNvSpPr>
          <p:nvPr>
            <p:ph type="subTitle" idx="1"/>
          </p:nvPr>
        </p:nvSpPr>
        <p:spPr>
          <a:xfrm>
            <a:off x="762000" y="5321217"/>
            <a:ext cx="7480800" cy="1046399"/>
          </a:xfrm>
          <a:prstGeom prst="rect">
            <a:avLst/>
          </a:prstGeom>
          <a:noFill/>
          <a:ln>
            <a:noFill/>
          </a:ln>
        </p:spPr>
        <p:txBody>
          <a:bodyPr lIns="91425" tIns="91425" rIns="91425" bIns="91425" anchor="t" anchorCtr="0"/>
          <a:lstStyle>
            <a:lvl1pPr rtl="0">
              <a:spcBef>
                <a:spcPts val="0"/>
              </a:spcBef>
              <a:buClr>
                <a:schemeClr val="dk2"/>
              </a:buClr>
              <a:buFont typeface="Raleway"/>
              <a:buNone/>
              <a:defRPr>
                <a:solidFill>
                  <a:schemeClr val="dk2"/>
                </a:solidFill>
                <a:latin typeface="Raleway"/>
                <a:ea typeface="Raleway"/>
                <a:cs typeface="Raleway"/>
                <a:sym typeface="Raleway"/>
              </a:defRPr>
            </a:lvl1pPr>
            <a:lvl2pPr rtl="0">
              <a:spcBef>
                <a:spcPts val="0"/>
              </a:spcBef>
              <a:buClr>
                <a:schemeClr val="dk2"/>
              </a:buClr>
              <a:buSzPct val="100000"/>
              <a:buNone/>
              <a:defRPr sz="4000">
                <a:solidFill>
                  <a:schemeClr val="dk2"/>
                </a:solidFill>
              </a:defRPr>
            </a:lvl2pPr>
            <a:lvl3pPr rtl="0">
              <a:spcBef>
                <a:spcPts val="0"/>
              </a:spcBef>
              <a:buClr>
                <a:schemeClr val="dk2"/>
              </a:buClr>
              <a:buSzPct val="100000"/>
              <a:buNone/>
              <a:defRPr sz="4000">
                <a:solidFill>
                  <a:schemeClr val="dk2"/>
                </a:solidFill>
              </a:defRPr>
            </a:lvl3pPr>
            <a:lvl4pPr rtl="0">
              <a:spcBef>
                <a:spcPts val="0"/>
              </a:spcBef>
              <a:buClr>
                <a:schemeClr val="dk2"/>
              </a:buClr>
              <a:buSzPct val="100000"/>
              <a:buNone/>
              <a:defRPr sz="4000">
                <a:solidFill>
                  <a:schemeClr val="dk2"/>
                </a:solidFill>
              </a:defRPr>
            </a:lvl4pPr>
            <a:lvl5pPr rtl="0">
              <a:spcBef>
                <a:spcPts val="0"/>
              </a:spcBef>
              <a:buClr>
                <a:schemeClr val="dk2"/>
              </a:buClr>
              <a:buSzPct val="100000"/>
              <a:buNone/>
              <a:defRPr sz="4000">
                <a:solidFill>
                  <a:schemeClr val="dk2"/>
                </a:solidFill>
              </a:defRPr>
            </a:lvl5pPr>
            <a:lvl6pPr rtl="0">
              <a:spcBef>
                <a:spcPts val="0"/>
              </a:spcBef>
              <a:buClr>
                <a:schemeClr val="dk2"/>
              </a:buClr>
              <a:buSzPct val="100000"/>
              <a:buNone/>
              <a:defRPr sz="4000">
                <a:solidFill>
                  <a:schemeClr val="dk2"/>
                </a:solidFill>
              </a:defRPr>
            </a:lvl6pPr>
            <a:lvl7pPr rtl="0">
              <a:spcBef>
                <a:spcPts val="0"/>
              </a:spcBef>
              <a:buClr>
                <a:schemeClr val="dk2"/>
              </a:buClr>
              <a:buSzPct val="100000"/>
              <a:buNone/>
              <a:defRPr sz="4000">
                <a:solidFill>
                  <a:schemeClr val="dk2"/>
                </a:solidFill>
              </a:defRPr>
            </a:lvl7pPr>
            <a:lvl8pPr rtl="0">
              <a:spcBef>
                <a:spcPts val="0"/>
              </a:spcBef>
              <a:buClr>
                <a:schemeClr val="dk2"/>
              </a:buClr>
              <a:buSzPct val="100000"/>
              <a:buNone/>
              <a:defRPr sz="4000">
                <a:solidFill>
                  <a:schemeClr val="dk2"/>
                </a:solidFill>
              </a:defRPr>
            </a:lvl8pPr>
            <a:lvl9pPr rtl="0">
              <a:spcBef>
                <a:spcPts val="0"/>
              </a:spcBef>
              <a:buClr>
                <a:schemeClr val="dk2"/>
              </a:buClr>
              <a:buSzPct val="100000"/>
              <a:buNone/>
              <a:defRPr sz="4000">
                <a:solidFill>
                  <a:schemeClr val="dk2"/>
                </a:solidFill>
              </a:defRPr>
            </a:lvl9pPr>
          </a:lstStyle>
          <a:p>
            <a:r>
              <a:rPr lang="en-US"/>
              <a:t>Click to edit Master subtitle style</a:t>
            </a:r>
            <a:endParaRPr/>
          </a:p>
        </p:txBody>
      </p:sp>
    </p:spTree>
    <p:extLst>
      <p:ext uri="{BB962C8B-B14F-4D97-AF65-F5344CB8AC3E}">
        <p14:creationId xmlns:p14="http://schemas.microsoft.com/office/powerpoint/2010/main" val="16963880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DMI TEMPLATE - Content 3">
    <p:bg>
      <p:bgPr>
        <a:solidFill>
          <a:schemeClr val="tx1"/>
        </a:solidFill>
        <a:effectLst/>
      </p:bgPr>
    </p:bg>
    <p:spTree>
      <p:nvGrpSpPr>
        <p:cNvPr id="1" name="Shape 245"/>
        <p:cNvGrpSpPr/>
        <p:nvPr/>
      </p:nvGrpSpPr>
      <p:grpSpPr>
        <a:xfrm>
          <a:off x="0" y="0"/>
          <a:ext cx="0" cy="0"/>
          <a:chOff x="0" y="0"/>
          <a:chExt cx="0" cy="0"/>
        </a:xfrm>
      </p:grpSpPr>
      <p:sp>
        <p:nvSpPr>
          <p:cNvPr id="7" name="Title 1"/>
          <p:cNvSpPr>
            <a:spLocks noGrp="1"/>
          </p:cNvSpPr>
          <p:nvPr>
            <p:ph type="title" hasCustomPrompt="1"/>
          </p:nvPr>
        </p:nvSpPr>
        <p:spPr>
          <a:xfrm>
            <a:off x="305767" y="305768"/>
            <a:ext cx="6669199" cy="567829"/>
          </a:xfrm>
        </p:spPr>
        <p:txBody>
          <a:bodyPr vert="horz" anchor="t"/>
          <a:lstStyle>
            <a:lvl1pPr>
              <a:defRPr sz="1867">
                <a:solidFill>
                  <a:schemeClr val="tx2"/>
                </a:solidFill>
              </a:defRPr>
            </a:lvl1pPr>
          </a:lstStyle>
          <a:p>
            <a:r>
              <a:rPr lang="en-US" dirty="0"/>
              <a:t>CLICK TO EDIT MASTER TITLE STYLE</a:t>
            </a:r>
          </a:p>
        </p:txBody>
      </p:sp>
      <p:sp>
        <p:nvSpPr>
          <p:cNvPr id="3" name="Text Placeholder 2"/>
          <p:cNvSpPr>
            <a:spLocks noGrp="1"/>
          </p:cNvSpPr>
          <p:nvPr>
            <p:ph type="body" sz="quarter" idx="10"/>
          </p:nvPr>
        </p:nvSpPr>
        <p:spPr>
          <a:xfrm>
            <a:off x="609601" y="1122437"/>
            <a:ext cx="10005484" cy="5374361"/>
          </a:xfrm>
          <a:prstGeom prst="rect">
            <a:avLst/>
          </a:prstGeom>
        </p:spPr>
        <p:txBody>
          <a:bodyPr vert="horz"/>
          <a:lstStyle>
            <a:lvl1pPr marL="457189" indent="-457189">
              <a:buClr>
                <a:schemeClr val="accent1"/>
              </a:buClr>
              <a:buFont typeface="Lucida Grande"/>
              <a:buChar char="›"/>
              <a:defRPr sz="2667">
                <a:solidFill>
                  <a:schemeClr val="bg1"/>
                </a:solidFill>
                <a:latin typeface="Raleway"/>
                <a:cs typeface="Raleway"/>
              </a:defRPr>
            </a:lvl1pPr>
            <a:lvl2pPr marL="987527" indent="-457189">
              <a:spcBef>
                <a:spcPts val="0"/>
              </a:spcBef>
              <a:buClr>
                <a:schemeClr val="accent1"/>
              </a:buClr>
              <a:buFont typeface="Lucida Grande"/>
              <a:buChar char="›"/>
              <a:defRPr sz="2667">
                <a:solidFill>
                  <a:schemeClr val="bg1"/>
                </a:solidFill>
                <a:latin typeface="Raleway"/>
                <a:cs typeface="Raleway"/>
              </a:defRPr>
            </a:lvl2pPr>
            <a:lvl3pPr marL="1450812" indent="-457189">
              <a:buClr>
                <a:schemeClr val="accent1"/>
              </a:buClr>
              <a:buFont typeface="Lucida Grande"/>
              <a:buChar char="›"/>
              <a:defRPr sz="2667">
                <a:solidFill>
                  <a:schemeClr val="bg1"/>
                </a:solidFill>
                <a:latin typeface="Raleway"/>
                <a:cs typeface="Raleway"/>
              </a:defRPr>
            </a:lvl3pPr>
            <a:lvl4pPr marL="1987246" indent="-457189">
              <a:buClr>
                <a:schemeClr val="accent1"/>
              </a:buClr>
              <a:buFont typeface="Lucida Grande"/>
              <a:buChar char="›"/>
              <a:defRPr sz="2667">
                <a:solidFill>
                  <a:schemeClr val="bg1"/>
                </a:solidFill>
                <a:latin typeface="Raleway"/>
                <a:cs typeface="Raleway"/>
              </a:defRPr>
            </a:lvl4pPr>
            <a:lvl5pPr marL="2438339" indent="-457189">
              <a:buClr>
                <a:schemeClr val="accent1"/>
              </a:buClr>
              <a:buFont typeface="Lucida Grande"/>
              <a:buChar char="›"/>
              <a:defRPr sz="2667">
                <a:solidFill>
                  <a:schemeClr val="bg1"/>
                </a:solidFill>
                <a:latin typeface="Raleway"/>
                <a:cs typeface="Raleway"/>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3"/>
          <p:cNvSpPr>
            <a:spLocks noGrp="1"/>
          </p:cNvSpPr>
          <p:nvPr>
            <p:ph type="sldNum" sz="quarter" idx="4"/>
          </p:nvPr>
        </p:nvSpPr>
        <p:spPr>
          <a:xfrm>
            <a:off x="12859" y="6488297"/>
            <a:ext cx="804184" cy="366183"/>
          </a:xfrm>
          <a:prstGeom prst="rect">
            <a:avLst/>
          </a:prstGeom>
        </p:spPr>
        <p:txBody>
          <a:bodyPr vert="horz" lIns="91440" tIns="45720" rIns="91440" bIns="45720" rtlCol="0" anchor="ctr"/>
          <a:lstStyle>
            <a:lvl1pPr algn="l">
              <a:defRPr sz="1200">
                <a:solidFill>
                  <a:schemeClr val="bg1"/>
                </a:solidFill>
                <a:latin typeface="Helvetica Neue"/>
                <a:cs typeface="Helvetica Neue"/>
              </a:defRPr>
            </a:lvl1pPr>
          </a:lstStyle>
          <a:p>
            <a:fld id="{02CCB1B9-C065-439C-BA4B-82E33D2DF94F}" type="slidenum">
              <a:rPr lang="en-US" smtClean="0"/>
              <a:t>‹#›</a:t>
            </a:fld>
            <a:endParaRPr lang="en-US"/>
          </a:p>
        </p:txBody>
      </p:sp>
      <p:pic>
        <p:nvPicPr>
          <p:cNvPr id="5" name="Picture 4"/>
          <p:cNvPicPr>
            <a:picLocks noChangeAspect="1"/>
          </p:cNvPicPr>
          <p:nvPr/>
        </p:nvPicPr>
        <p:blipFill>
          <a:blip r:embed="rId2"/>
          <a:stretch>
            <a:fillRect/>
          </a:stretch>
        </p:blipFill>
        <p:spPr>
          <a:xfrm>
            <a:off x="10570154" y="6215643"/>
            <a:ext cx="1530692" cy="426557"/>
          </a:xfrm>
          <a:prstGeom prst="rect">
            <a:avLst/>
          </a:prstGeom>
        </p:spPr>
      </p:pic>
    </p:spTree>
    <p:extLst>
      <p:ext uri="{BB962C8B-B14F-4D97-AF65-F5344CB8AC3E}">
        <p14:creationId xmlns:p14="http://schemas.microsoft.com/office/powerpoint/2010/main" val="4263397425"/>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1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95E3A436-1048-CA4E-9C3F-FCB70029503E}" type="slidenum">
              <a:rPr lang="en-US" smtClean="0"/>
              <a:pPr/>
              <a:t>‹#›</a:t>
            </a:fld>
            <a:endParaRPr lang="en-US" dirty="0"/>
          </a:p>
        </p:txBody>
      </p:sp>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colorTemperature colorTemp="4700"/>
                    </a14:imgEffect>
                    <a14:imgEffect>
                      <a14:saturation sat="66000"/>
                    </a14:imgEffect>
                  </a14:imgLayer>
                </a14:imgProps>
              </a:ext>
            </a:extLst>
          </a:blip>
          <a:stretch>
            <a:fillRect/>
          </a:stretch>
        </p:blipFill>
        <p:spPr>
          <a:xfrm flipV="1">
            <a:off x="12859" y="1"/>
            <a:ext cx="7460463" cy="3690889"/>
          </a:xfrm>
          <a:prstGeom prst="rtTriangle">
            <a:avLst/>
          </a:prstGeom>
        </p:spPr>
      </p:pic>
      <p:sp>
        <p:nvSpPr>
          <p:cNvPr id="8" name="Right Triangle 7"/>
          <p:cNvSpPr/>
          <p:nvPr/>
        </p:nvSpPr>
        <p:spPr>
          <a:xfrm flipV="1">
            <a:off x="1" y="0"/>
            <a:ext cx="7473320" cy="3690888"/>
          </a:xfrm>
          <a:prstGeom prst="rtTriangle">
            <a:avLst/>
          </a:prstGeom>
          <a:solidFill>
            <a:schemeClr val="accent6">
              <a:lumMod val="50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5" name="Shape 656"/>
          <p:cNvSpPr txBox="1"/>
          <p:nvPr/>
        </p:nvSpPr>
        <p:spPr>
          <a:xfrm>
            <a:off x="235267" y="635934"/>
            <a:ext cx="4454800" cy="569199"/>
          </a:xfrm>
          <a:prstGeom prst="rect">
            <a:avLst/>
          </a:prstGeom>
          <a:noFill/>
          <a:ln>
            <a:noFill/>
          </a:ln>
        </p:spPr>
        <p:txBody>
          <a:bodyPr lIns="121900" tIns="0" rIns="121900" bIns="121900" anchor="t" anchorCtr="0">
            <a:noAutofit/>
          </a:bodyPr>
          <a:lstStyle/>
          <a:p>
            <a:pPr>
              <a:lnSpc>
                <a:spcPct val="80000"/>
              </a:lnSpc>
            </a:pPr>
            <a:r>
              <a:rPr lang="en-US" sz="4800" b="1" dirty="0">
                <a:solidFill>
                  <a:srgbClr val="FFFFFF"/>
                </a:solidFill>
                <a:latin typeface="Raleway"/>
                <a:ea typeface="Raleway"/>
                <a:cs typeface="Raleway"/>
                <a:sym typeface="Raleway"/>
              </a:rPr>
              <a:t>FORRESTER MARKET TRENDS</a:t>
            </a:r>
            <a:endParaRPr lang="en" sz="4800" b="1" dirty="0">
              <a:solidFill>
                <a:srgbClr val="FFFFFF"/>
              </a:solidFill>
              <a:latin typeface="Raleway"/>
              <a:ea typeface="Raleway"/>
              <a:cs typeface="Raleway"/>
              <a:sym typeface="Raleway"/>
            </a:endParaRPr>
          </a:p>
        </p:txBody>
      </p:sp>
      <p:sp>
        <p:nvSpPr>
          <p:cNvPr id="6" name="Shape 657"/>
          <p:cNvSpPr txBox="1"/>
          <p:nvPr/>
        </p:nvSpPr>
        <p:spPr>
          <a:xfrm>
            <a:off x="275600" y="195133"/>
            <a:ext cx="4184800" cy="440800"/>
          </a:xfrm>
          <a:prstGeom prst="rect">
            <a:avLst/>
          </a:prstGeom>
          <a:noFill/>
          <a:ln>
            <a:noFill/>
          </a:ln>
        </p:spPr>
        <p:txBody>
          <a:bodyPr lIns="121900" tIns="121900" rIns="121900" bIns="121900" anchor="t" anchorCtr="0">
            <a:noAutofit/>
          </a:bodyPr>
          <a:lstStyle/>
          <a:p>
            <a:pPr>
              <a:buClr>
                <a:srgbClr val="666666"/>
              </a:buClr>
              <a:buSzPct val="25000"/>
              <a:buFont typeface="Raleway"/>
              <a:buNone/>
            </a:pPr>
            <a:r>
              <a:rPr lang="en-US" sz="1600" dirty="0">
                <a:solidFill>
                  <a:srgbClr val="FFFFFF"/>
                </a:solidFill>
                <a:latin typeface="Raleway"/>
                <a:ea typeface="Raleway"/>
                <a:cs typeface="Raleway"/>
                <a:sym typeface="Raleway"/>
              </a:rPr>
              <a:t>ANALYST VIEW POINT</a:t>
            </a:r>
            <a:endParaRPr lang="en" sz="1600" dirty="0">
              <a:solidFill>
                <a:srgbClr val="FFFFFF"/>
              </a:solidFill>
              <a:latin typeface="Raleway"/>
              <a:ea typeface="Raleway"/>
              <a:cs typeface="Raleway"/>
              <a:sym typeface="Raleway"/>
            </a:endParaRPr>
          </a:p>
        </p:txBody>
      </p:sp>
    </p:spTree>
    <p:extLst>
      <p:ext uri="{BB962C8B-B14F-4D97-AF65-F5344CB8AC3E}">
        <p14:creationId xmlns:p14="http://schemas.microsoft.com/office/powerpoint/2010/main" val="428337768"/>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2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95E3A436-1048-CA4E-9C3F-FCB70029503E}" type="slidenum">
              <a:rPr lang="en-US" smtClean="0"/>
              <a:pPr/>
              <a:t>‹#›</a:t>
            </a:fld>
            <a:endParaRPr lang="en-US" dirty="0"/>
          </a:p>
        </p:txBody>
      </p:sp>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colorTemperature colorTemp="4700"/>
                    </a14:imgEffect>
                    <a14:imgEffect>
                      <a14:saturation sat="66000"/>
                    </a14:imgEffect>
                  </a14:imgLayer>
                </a14:imgProps>
              </a:ext>
            </a:extLst>
          </a:blip>
          <a:stretch>
            <a:fillRect/>
          </a:stretch>
        </p:blipFill>
        <p:spPr>
          <a:xfrm flipV="1">
            <a:off x="12859" y="1"/>
            <a:ext cx="7460463" cy="3690889"/>
          </a:xfrm>
          <a:prstGeom prst="rtTriangle">
            <a:avLst/>
          </a:prstGeom>
        </p:spPr>
      </p:pic>
      <p:sp>
        <p:nvSpPr>
          <p:cNvPr id="8" name="Right Triangle 7"/>
          <p:cNvSpPr/>
          <p:nvPr/>
        </p:nvSpPr>
        <p:spPr>
          <a:xfrm flipV="1">
            <a:off x="1" y="0"/>
            <a:ext cx="7473320" cy="3690888"/>
          </a:xfrm>
          <a:prstGeom prst="rtTriangle">
            <a:avLst/>
          </a:prstGeom>
          <a:solidFill>
            <a:schemeClr val="accent6">
              <a:lumMod val="50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5" name="Shape 656"/>
          <p:cNvSpPr txBox="1"/>
          <p:nvPr/>
        </p:nvSpPr>
        <p:spPr>
          <a:xfrm>
            <a:off x="235267" y="635934"/>
            <a:ext cx="4454800" cy="569199"/>
          </a:xfrm>
          <a:prstGeom prst="rect">
            <a:avLst/>
          </a:prstGeom>
          <a:noFill/>
          <a:ln>
            <a:noFill/>
          </a:ln>
        </p:spPr>
        <p:txBody>
          <a:bodyPr lIns="121900" tIns="0" rIns="121900" bIns="121900" anchor="t" anchorCtr="0">
            <a:noAutofit/>
          </a:bodyPr>
          <a:lstStyle/>
          <a:p>
            <a:pPr>
              <a:lnSpc>
                <a:spcPct val="80000"/>
              </a:lnSpc>
            </a:pPr>
            <a:r>
              <a:rPr lang="en-US" sz="4800" b="1" dirty="0">
                <a:solidFill>
                  <a:srgbClr val="FFFFFF"/>
                </a:solidFill>
                <a:latin typeface="Raleway"/>
                <a:ea typeface="Raleway"/>
                <a:cs typeface="Raleway"/>
                <a:sym typeface="Raleway"/>
              </a:rPr>
              <a:t>FORRESTER </a:t>
            </a:r>
            <a:r>
              <a:rPr lang="en-US" sz="4800" b="1" dirty="0" err="1">
                <a:solidFill>
                  <a:srgbClr val="FFFFFF"/>
                </a:solidFill>
                <a:latin typeface="Raleway"/>
                <a:ea typeface="Raleway"/>
                <a:cs typeface="Raleway"/>
                <a:sym typeface="Raleway"/>
              </a:rPr>
              <a:t>IoT</a:t>
            </a:r>
            <a:r>
              <a:rPr lang="en-US" sz="4800" b="1" dirty="0">
                <a:solidFill>
                  <a:srgbClr val="FFFFFF"/>
                </a:solidFill>
                <a:latin typeface="Raleway"/>
                <a:ea typeface="Raleway"/>
                <a:cs typeface="Raleway"/>
                <a:sym typeface="Raleway"/>
              </a:rPr>
              <a:t> MARKET TRENDS</a:t>
            </a:r>
            <a:endParaRPr lang="en" sz="4800" b="1" dirty="0">
              <a:solidFill>
                <a:srgbClr val="FFFFFF"/>
              </a:solidFill>
              <a:latin typeface="Raleway"/>
              <a:ea typeface="Raleway"/>
              <a:cs typeface="Raleway"/>
              <a:sym typeface="Raleway"/>
            </a:endParaRPr>
          </a:p>
        </p:txBody>
      </p:sp>
      <p:sp>
        <p:nvSpPr>
          <p:cNvPr id="6" name="Shape 657"/>
          <p:cNvSpPr txBox="1"/>
          <p:nvPr/>
        </p:nvSpPr>
        <p:spPr>
          <a:xfrm>
            <a:off x="275600" y="195133"/>
            <a:ext cx="4184800" cy="440800"/>
          </a:xfrm>
          <a:prstGeom prst="rect">
            <a:avLst/>
          </a:prstGeom>
          <a:noFill/>
          <a:ln>
            <a:noFill/>
          </a:ln>
        </p:spPr>
        <p:txBody>
          <a:bodyPr lIns="121900" tIns="121900" rIns="121900" bIns="121900" anchor="t" anchorCtr="0">
            <a:noAutofit/>
          </a:bodyPr>
          <a:lstStyle/>
          <a:p>
            <a:pPr>
              <a:buClr>
                <a:srgbClr val="666666"/>
              </a:buClr>
              <a:buSzPct val="25000"/>
              <a:buFont typeface="Raleway"/>
              <a:buNone/>
            </a:pPr>
            <a:r>
              <a:rPr lang="en-US" sz="1600" dirty="0">
                <a:solidFill>
                  <a:srgbClr val="FFFFFF"/>
                </a:solidFill>
                <a:latin typeface="Raleway"/>
                <a:ea typeface="Raleway"/>
                <a:cs typeface="Raleway"/>
                <a:sym typeface="Raleway"/>
              </a:rPr>
              <a:t>ANALYST VIEW POINT</a:t>
            </a:r>
            <a:endParaRPr lang="en" sz="1600" dirty="0">
              <a:solidFill>
                <a:srgbClr val="FFFFFF"/>
              </a:solidFill>
              <a:latin typeface="Raleway"/>
              <a:ea typeface="Raleway"/>
              <a:cs typeface="Raleway"/>
              <a:sym typeface="Raleway"/>
            </a:endParaRPr>
          </a:p>
        </p:txBody>
      </p:sp>
    </p:spTree>
    <p:extLst>
      <p:ext uri="{BB962C8B-B14F-4D97-AF65-F5344CB8AC3E}">
        <p14:creationId xmlns:p14="http://schemas.microsoft.com/office/powerpoint/2010/main" val="2443957231"/>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3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95E3A436-1048-CA4E-9C3F-FCB70029503E}" type="slidenum">
              <a:rPr lang="en-US" smtClean="0"/>
              <a:pPr/>
              <a:t>‹#›</a:t>
            </a:fld>
            <a:endParaRPr lang="en-US" dirty="0"/>
          </a:p>
        </p:txBody>
      </p:sp>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colorTemperature colorTemp="4700"/>
                    </a14:imgEffect>
                    <a14:imgEffect>
                      <a14:saturation sat="66000"/>
                    </a14:imgEffect>
                  </a14:imgLayer>
                </a14:imgProps>
              </a:ext>
            </a:extLst>
          </a:blip>
          <a:stretch>
            <a:fillRect/>
          </a:stretch>
        </p:blipFill>
        <p:spPr>
          <a:xfrm flipV="1">
            <a:off x="12859" y="1"/>
            <a:ext cx="7460463" cy="3690889"/>
          </a:xfrm>
          <a:prstGeom prst="rtTriangle">
            <a:avLst/>
          </a:prstGeom>
        </p:spPr>
      </p:pic>
      <p:sp>
        <p:nvSpPr>
          <p:cNvPr id="8" name="Right Triangle 7"/>
          <p:cNvSpPr/>
          <p:nvPr/>
        </p:nvSpPr>
        <p:spPr>
          <a:xfrm flipV="1">
            <a:off x="1" y="0"/>
            <a:ext cx="7473320" cy="3690888"/>
          </a:xfrm>
          <a:prstGeom prst="rtTriangle">
            <a:avLst/>
          </a:prstGeom>
          <a:solidFill>
            <a:schemeClr val="accent6">
              <a:lumMod val="50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5" name="Shape 656"/>
          <p:cNvSpPr txBox="1"/>
          <p:nvPr/>
        </p:nvSpPr>
        <p:spPr>
          <a:xfrm>
            <a:off x="235267" y="635934"/>
            <a:ext cx="4454800" cy="569199"/>
          </a:xfrm>
          <a:prstGeom prst="rect">
            <a:avLst/>
          </a:prstGeom>
          <a:noFill/>
          <a:ln>
            <a:noFill/>
          </a:ln>
        </p:spPr>
        <p:txBody>
          <a:bodyPr lIns="121900" tIns="0" rIns="121900" bIns="121900" anchor="t" anchorCtr="0">
            <a:noAutofit/>
          </a:bodyPr>
          <a:lstStyle/>
          <a:p>
            <a:pPr>
              <a:lnSpc>
                <a:spcPct val="80000"/>
              </a:lnSpc>
            </a:pPr>
            <a:r>
              <a:rPr lang="en-US" sz="4800" b="1" dirty="0">
                <a:solidFill>
                  <a:srgbClr val="FFFFFF"/>
                </a:solidFill>
                <a:latin typeface="Raleway"/>
                <a:ea typeface="Raleway"/>
                <a:cs typeface="Raleway"/>
                <a:sym typeface="Raleway"/>
              </a:rPr>
              <a:t>GARTNER </a:t>
            </a:r>
            <a:r>
              <a:rPr lang="en-US" sz="4800" b="1" dirty="0" err="1">
                <a:solidFill>
                  <a:srgbClr val="FFFFFF"/>
                </a:solidFill>
                <a:latin typeface="Raleway"/>
                <a:ea typeface="Raleway"/>
                <a:cs typeface="Raleway"/>
                <a:sym typeface="Raleway"/>
              </a:rPr>
              <a:t>IoT</a:t>
            </a:r>
            <a:r>
              <a:rPr lang="en-US" sz="4800" b="1" dirty="0">
                <a:solidFill>
                  <a:srgbClr val="FFFFFF"/>
                </a:solidFill>
                <a:latin typeface="Raleway"/>
                <a:ea typeface="Raleway"/>
                <a:cs typeface="Raleway"/>
                <a:sym typeface="Raleway"/>
              </a:rPr>
              <a:t> MARKET TRENDS</a:t>
            </a:r>
            <a:endParaRPr lang="en" sz="4800" b="1" dirty="0">
              <a:solidFill>
                <a:srgbClr val="FFFFFF"/>
              </a:solidFill>
              <a:latin typeface="Raleway"/>
              <a:ea typeface="Raleway"/>
              <a:cs typeface="Raleway"/>
              <a:sym typeface="Raleway"/>
            </a:endParaRPr>
          </a:p>
        </p:txBody>
      </p:sp>
      <p:sp>
        <p:nvSpPr>
          <p:cNvPr id="6" name="Shape 657"/>
          <p:cNvSpPr txBox="1"/>
          <p:nvPr/>
        </p:nvSpPr>
        <p:spPr>
          <a:xfrm>
            <a:off x="275600" y="195133"/>
            <a:ext cx="4184800" cy="440800"/>
          </a:xfrm>
          <a:prstGeom prst="rect">
            <a:avLst/>
          </a:prstGeom>
          <a:noFill/>
          <a:ln>
            <a:noFill/>
          </a:ln>
        </p:spPr>
        <p:txBody>
          <a:bodyPr lIns="121900" tIns="121900" rIns="121900" bIns="121900" anchor="t" anchorCtr="0">
            <a:noAutofit/>
          </a:bodyPr>
          <a:lstStyle/>
          <a:p>
            <a:pPr>
              <a:buClr>
                <a:srgbClr val="666666"/>
              </a:buClr>
              <a:buSzPct val="25000"/>
              <a:buFont typeface="Raleway"/>
              <a:buNone/>
            </a:pPr>
            <a:r>
              <a:rPr lang="en-US" sz="1600" dirty="0">
                <a:solidFill>
                  <a:srgbClr val="FFFFFF"/>
                </a:solidFill>
                <a:latin typeface="Raleway"/>
                <a:ea typeface="Raleway"/>
                <a:cs typeface="Raleway"/>
                <a:sym typeface="Raleway"/>
              </a:rPr>
              <a:t>ANALYST VIEW POINT</a:t>
            </a:r>
            <a:endParaRPr lang="en" sz="1600" dirty="0">
              <a:solidFill>
                <a:srgbClr val="FFFFFF"/>
              </a:solidFill>
              <a:latin typeface="Raleway"/>
              <a:ea typeface="Raleway"/>
              <a:cs typeface="Raleway"/>
              <a:sym typeface="Raleway"/>
            </a:endParaRPr>
          </a:p>
        </p:txBody>
      </p:sp>
    </p:spTree>
    <p:extLst>
      <p:ext uri="{BB962C8B-B14F-4D97-AF65-F5344CB8AC3E}">
        <p14:creationId xmlns:p14="http://schemas.microsoft.com/office/powerpoint/2010/main" val="2287736928"/>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4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95E3A436-1048-CA4E-9C3F-FCB70029503E}" type="slidenum">
              <a:rPr lang="en-US" smtClean="0"/>
              <a:pPr/>
              <a:t>‹#›</a:t>
            </a:fld>
            <a:endParaRPr lang="en-US" dirty="0"/>
          </a:p>
        </p:txBody>
      </p:sp>
      <p:pic>
        <p:nvPicPr>
          <p:cNvPr id="6" name="Picture 5"/>
          <p:cNvPicPr>
            <a:picLocks noChangeAspect="1"/>
          </p:cNvPicPr>
          <p:nvPr/>
        </p:nvPicPr>
        <p:blipFill rotWithShape="1">
          <a:blip r:embed="rId2"/>
          <a:srcRect l="14442" t="14079" r="3757" b="4309"/>
          <a:stretch/>
        </p:blipFill>
        <p:spPr>
          <a:xfrm>
            <a:off x="12859" y="-1"/>
            <a:ext cx="7460463" cy="3761511"/>
          </a:xfrm>
          <a:prstGeom prst="rect">
            <a:avLst/>
          </a:prstGeom>
        </p:spPr>
      </p:pic>
      <p:sp>
        <p:nvSpPr>
          <p:cNvPr id="7" name="Right Triangle 6"/>
          <p:cNvSpPr/>
          <p:nvPr/>
        </p:nvSpPr>
        <p:spPr>
          <a:xfrm flipV="1">
            <a:off x="1" y="0"/>
            <a:ext cx="7473320" cy="3761509"/>
          </a:xfrm>
          <a:prstGeom prst="rtTriangle">
            <a:avLst/>
          </a:prstGeom>
          <a:solidFill>
            <a:schemeClr val="accent6">
              <a:lumMod val="50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8" name="Shape 656"/>
          <p:cNvSpPr txBox="1"/>
          <p:nvPr/>
        </p:nvSpPr>
        <p:spPr>
          <a:xfrm>
            <a:off x="96733" y="635934"/>
            <a:ext cx="4454800" cy="569199"/>
          </a:xfrm>
          <a:prstGeom prst="rect">
            <a:avLst/>
          </a:prstGeom>
          <a:noFill/>
          <a:ln>
            <a:noFill/>
          </a:ln>
        </p:spPr>
        <p:txBody>
          <a:bodyPr lIns="121900" tIns="0" rIns="121900" bIns="121900" anchor="t" anchorCtr="0">
            <a:noAutofit/>
          </a:bodyPr>
          <a:lstStyle/>
          <a:p>
            <a:pPr>
              <a:lnSpc>
                <a:spcPct val="80000"/>
              </a:lnSpc>
            </a:pPr>
            <a:r>
              <a:rPr lang="en-US" sz="4800" b="1" dirty="0">
                <a:solidFill>
                  <a:srgbClr val="FFFFFF"/>
                </a:solidFill>
                <a:latin typeface="Raleway"/>
                <a:ea typeface="Raleway"/>
                <a:cs typeface="Raleway"/>
                <a:sym typeface="Raleway"/>
              </a:rPr>
              <a:t>THE ANALYTICS JOURNEY</a:t>
            </a:r>
            <a:endParaRPr lang="en" sz="4800" b="1" dirty="0">
              <a:solidFill>
                <a:srgbClr val="FFFFFF"/>
              </a:solidFill>
              <a:latin typeface="Raleway"/>
              <a:ea typeface="Raleway"/>
              <a:cs typeface="Raleway"/>
              <a:sym typeface="Raleway"/>
            </a:endParaRPr>
          </a:p>
        </p:txBody>
      </p:sp>
      <p:sp>
        <p:nvSpPr>
          <p:cNvPr id="9" name="Shape 657"/>
          <p:cNvSpPr txBox="1"/>
          <p:nvPr/>
        </p:nvSpPr>
        <p:spPr>
          <a:xfrm>
            <a:off x="137067" y="195133"/>
            <a:ext cx="4184800" cy="440800"/>
          </a:xfrm>
          <a:prstGeom prst="rect">
            <a:avLst/>
          </a:prstGeom>
          <a:noFill/>
          <a:ln>
            <a:noFill/>
          </a:ln>
        </p:spPr>
        <p:txBody>
          <a:bodyPr lIns="121900" tIns="121900" rIns="121900" bIns="121900" anchor="t" anchorCtr="0">
            <a:noAutofit/>
          </a:bodyPr>
          <a:lstStyle/>
          <a:p>
            <a:pPr>
              <a:buClr>
                <a:srgbClr val="666666"/>
              </a:buClr>
              <a:buSzPct val="25000"/>
              <a:buFont typeface="Raleway"/>
              <a:buNone/>
            </a:pPr>
            <a:r>
              <a:rPr lang="en-US" sz="1600" dirty="0">
                <a:solidFill>
                  <a:srgbClr val="FFFFFF"/>
                </a:solidFill>
                <a:latin typeface="Raleway"/>
                <a:ea typeface="Raleway"/>
                <a:cs typeface="Raleway"/>
                <a:sym typeface="Raleway"/>
              </a:rPr>
              <a:t>STATE OF THE MARKET</a:t>
            </a:r>
            <a:endParaRPr lang="en" sz="1600" dirty="0">
              <a:solidFill>
                <a:srgbClr val="FFFFFF"/>
              </a:solidFill>
              <a:latin typeface="Raleway"/>
              <a:ea typeface="Raleway"/>
              <a:cs typeface="Raleway"/>
              <a:sym typeface="Raleway"/>
            </a:endParaRPr>
          </a:p>
        </p:txBody>
      </p:sp>
    </p:spTree>
    <p:extLst>
      <p:ext uri="{BB962C8B-B14F-4D97-AF65-F5344CB8AC3E}">
        <p14:creationId xmlns:p14="http://schemas.microsoft.com/office/powerpoint/2010/main" val="1954012175"/>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DMI TEMPLATE - Cover Slide 2">
    <p:bg>
      <p:bgPr>
        <a:blipFill rotWithShape="1">
          <a:blip r:embed="rId2">
            <a:alphaModFix/>
          </a:blip>
          <a:stretch>
            <a:fillRect/>
          </a:stretch>
        </a:blipFill>
        <a:effectLst/>
      </p:bgPr>
    </p:bg>
    <p:spTree>
      <p:nvGrpSpPr>
        <p:cNvPr id="1" name="Shape 1623"/>
        <p:cNvGrpSpPr/>
        <p:nvPr/>
      </p:nvGrpSpPr>
      <p:grpSpPr>
        <a:xfrm>
          <a:off x="0" y="0"/>
          <a:ext cx="0" cy="0"/>
          <a:chOff x="0" y="0"/>
          <a:chExt cx="0" cy="0"/>
        </a:xfrm>
      </p:grpSpPr>
      <p:sp>
        <p:nvSpPr>
          <p:cNvPr id="1624" name="Shape 1624"/>
          <p:cNvSpPr txBox="1">
            <a:spLocks noGrp="1"/>
          </p:cNvSpPr>
          <p:nvPr>
            <p:ph type="ctrTitle"/>
          </p:nvPr>
        </p:nvSpPr>
        <p:spPr>
          <a:xfrm>
            <a:off x="914400" y="3452267"/>
            <a:ext cx="9284000" cy="23264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chemeClr val="lt1"/>
              </a:buClr>
              <a:buFont typeface="Raleway"/>
              <a:buNone/>
              <a:defRPr sz="5333" b="1" i="0" u="none" strike="noStrike" cap="none">
                <a:solidFill>
                  <a:schemeClr val="lt1"/>
                </a:solidFill>
                <a:latin typeface="Raleway"/>
                <a:ea typeface="Raleway"/>
                <a:cs typeface="Raleway"/>
                <a:sym typeface="Raleway"/>
              </a:defRPr>
            </a:lvl1pPr>
            <a:lvl2pPr marL="0" marR="0" lvl="1" indent="0" algn="l" rtl="0">
              <a:lnSpc>
                <a:spcPct val="100000"/>
              </a:lnSpc>
              <a:spcBef>
                <a:spcPts val="0"/>
              </a:spcBef>
              <a:spcAft>
                <a:spcPts val="0"/>
              </a:spcAft>
              <a:buClr>
                <a:schemeClr val="lt1"/>
              </a:buClr>
              <a:buFont typeface="Arial"/>
              <a:buNone/>
              <a:defRPr sz="6400" b="1" i="0" u="none" strike="noStrike" cap="none">
                <a:solidFill>
                  <a:schemeClr val="lt1"/>
                </a:solidFill>
                <a:latin typeface="Arial"/>
                <a:ea typeface="Arial"/>
                <a:cs typeface="Arial"/>
                <a:sym typeface="Arial"/>
              </a:defRPr>
            </a:lvl2pPr>
            <a:lvl3pPr lvl="2" indent="0" rtl="0">
              <a:spcBef>
                <a:spcPts val="0"/>
              </a:spcBef>
              <a:buClr>
                <a:schemeClr val="lt1"/>
              </a:buClr>
              <a:buFont typeface="Arial"/>
              <a:buNone/>
              <a:defRPr sz="6400" b="1">
                <a:solidFill>
                  <a:schemeClr val="lt1"/>
                </a:solidFill>
              </a:defRPr>
            </a:lvl3pPr>
            <a:lvl4pPr lvl="3" indent="0" rtl="0">
              <a:spcBef>
                <a:spcPts val="0"/>
              </a:spcBef>
              <a:buClr>
                <a:schemeClr val="lt1"/>
              </a:buClr>
              <a:buFont typeface="Arial"/>
              <a:buNone/>
              <a:defRPr sz="6400" b="1">
                <a:solidFill>
                  <a:schemeClr val="lt1"/>
                </a:solidFill>
              </a:defRPr>
            </a:lvl4pPr>
            <a:lvl5pPr lvl="4" indent="0" rtl="0">
              <a:spcBef>
                <a:spcPts val="0"/>
              </a:spcBef>
              <a:buClr>
                <a:schemeClr val="lt1"/>
              </a:buClr>
              <a:buFont typeface="Arial"/>
              <a:buNone/>
              <a:defRPr sz="6400" b="1">
                <a:solidFill>
                  <a:schemeClr val="lt1"/>
                </a:solidFill>
              </a:defRPr>
            </a:lvl5pPr>
            <a:lvl6pPr lvl="5" indent="0" rtl="0">
              <a:spcBef>
                <a:spcPts val="0"/>
              </a:spcBef>
              <a:buClr>
                <a:schemeClr val="lt1"/>
              </a:buClr>
              <a:buFont typeface="Arial"/>
              <a:buNone/>
              <a:defRPr sz="6400" b="1">
                <a:solidFill>
                  <a:schemeClr val="lt1"/>
                </a:solidFill>
              </a:defRPr>
            </a:lvl6pPr>
            <a:lvl7pPr lvl="6" indent="0" rtl="0">
              <a:spcBef>
                <a:spcPts val="0"/>
              </a:spcBef>
              <a:buClr>
                <a:schemeClr val="lt1"/>
              </a:buClr>
              <a:buFont typeface="Arial"/>
              <a:buNone/>
              <a:defRPr sz="6400" b="1">
                <a:solidFill>
                  <a:schemeClr val="lt1"/>
                </a:solidFill>
              </a:defRPr>
            </a:lvl7pPr>
            <a:lvl8pPr lvl="7" indent="0" rtl="0">
              <a:spcBef>
                <a:spcPts val="0"/>
              </a:spcBef>
              <a:buClr>
                <a:schemeClr val="lt1"/>
              </a:buClr>
              <a:buFont typeface="Arial"/>
              <a:buNone/>
              <a:defRPr sz="6400" b="1">
                <a:solidFill>
                  <a:schemeClr val="lt1"/>
                </a:solidFill>
              </a:defRPr>
            </a:lvl8pPr>
            <a:lvl9pPr lvl="8" indent="0" rtl="0">
              <a:spcBef>
                <a:spcPts val="0"/>
              </a:spcBef>
              <a:buClr>
                <a:schemeClr val="lt1"/>
              </a:buClr>
              <a:buFont typeface="Arial"/>
              <a:buNone/>
              <a:defRPr sz="6400" b="1">
                <a:solidFill>
                  <a:schemeClr val="lt1"/>
                </a:solidFill>
              </a:defRPr>
            </a:lvl9pPr>
          </a:lstStyle>
          <a:p>
            <a:r>
              <a:rPr lang="en-US"/>
              <a:t>Click to edit Master title style</a:t>
            </a:r>
            <a:endParaRPr/>
          </a:p>
        </p:txBody>
      </p:sp>
      <p:sp>
        <p:nvSpPr>
          <p:cNvPr id="1625" name="Shape 1625"/>
          <p:cNvSpPr/>
          <p:nvPr/>
        </p:nvSpPr>
        <p:spPr>
          <a:xfrm flipH="1">
            <a:off x="8532799" y="4750801"/>
            <a:ext cx="3659200" cy="2107200"/>
          </a:xfrm>
          <a:prstGeom prst="rtTriangle">
            <a:avLst/>
          </a:prstGeom>
          <a:solidFill>
            <a:srgbClr val="FFFFFF"/>
          </a:solidFill>
          <a:ln>
            <a:noFill/>
          </a:ln>
        </p:spPr>
        <p:txBody>
          <a:bodyPr lIns="121900" tIns="121900" rIns="121900" bIns="121900" anchor="ctr" anchorCtr="0">
            <a:noAutofit/>
          </a:bodyPr>
          <a:lstStyle/>
          <a:p>
            <a:pPr marL="0" marR="0" lvl="0" indent="0" algn="l" rtl="0">
              <a:lnSpc>
                <a:spcPct val="100000"/>
              </a:lnSpc>
              <a:spcBef>
                <a:spcPts val="0"/>
              </a:spcBef>
              <a:spcAft>
                <a:spcPts val="0"/>
              </a:spcAft>
              <a:buClr>
                <a:srgbClr val="000000"/>
              </a:buClr>
              <a:buFont typeface="Arial"/>
              <a:buNone/>
            </a:pPr>
            <a:endParaRPr sz="1867" b="0" i="0" u="none" strike="noStrike" cap="none">
              <a:solidFill>
                <a:srgbClr val="000000"/>
              </a:solidFill>
              <a:latin typeface="Raleway"/>
              <a:ea typeface="Raleway"/>
              <a:cs typeface="Raleway"/>
              <a:sym typeface="Raleway"/>
            </a:endParaRPr>
          </a:p>
        </p:txBody>
      </p:sp>
      <p:pic>
        <p:nvPicPr>
          <p:cNvPr id="6" name="Picture 5">
            <a:extLst>
              <a:ext uri="{FF2B5EF4-FFF2-40B4-BE49-F238E27FC236}">
                <a16:creationId xmlns:a16="http://schemas.microsoft.com/office/drawing/2014/main" id="{41F13015-4B8D-4DAB-BDE4-3E1F0CD7F93C}"/>
              </a:ext>
            </a:extLst>
          </p:cNvPr>
          <p:cNvPicPr>
            <a:picLocks noChangeAspect="1"/>
          </p:cNvPicPr>
          <p:nvPr/>
        </p:nvPicPr>
        <p:blipFill>
          <a:blip r:embed="rId3"/>
          <a:stretch>
            <a:fillRect/>
          </a:stretch>
        </p:blipFill>
        <p:spPr>
          <a:xfrm>
            <a:off x="10689407" y="6209195"/>
            <a:ext cx="1276532" cy="435612"/>
          </a:xfrm>
          <a:prstGeom prst="rect">
            <a:avLst/>
          </a:prstGeom>
        </p:spPr>
      </p:pic>
    </p:spTree>
    <p:extLst>
      <p:ext uri="{BB962C8B-B14F-4D97-AF65-F5344CB8AC3E}">
        <p14:creationId xmlns:p14="http://schemas.microsoft.com/office/powerpoint/2010/main" val="3754053142"/>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itleOnly" preserve="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t">
            <a:normAutofit/>
          </a:bodyPr>
          <a:lstStyle>
            <a:lvl1pPr>
              <a:defRPr lang="en-US" spc="-151">
                <a:solidFill>
                  <a:srgbClr val="600000"/>
                </a:solidFill>
                <a:latin typeface="Segoe UI Light" panose="020B0502040204020203" pitchFamily="34" charset="0"/>
                <a:cs typeface="Segoe UI Light" panose="020B0502040204020203" pitchFamily="34" charset="0"/>
              </a:defRPr>
            </a:lvl1pPr>
          </a:lstStyle>
          <a:p>
            <a:pPr lvl="0"/>
            <a:r>
              <a:rPr lang="en-US"/>
              <a:t>Click to edit Master title style</a:t>
            </a:r>
            <a:endParaRPr lang="en-US" dirty="0"/>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92906" y="435458"/>
            <a:ext cx="2099095" cy="618527"/>
          </a:xfrm>
          <a:prstGeom prst="rect">
            <a:avLst/>
          </a:prstGeom>
        </p:spPr>
      </p:pic>
    </p:spTree>
    <p:extLst>
      <p:ext uri="{BB962C8B-B14F-4D97-AF65-F5344CB8AC3E}">
        <p14:creationId xmlns:p14="http://schemas.microsoft.com/office/powerpoint/2010/main" val="3077644242"/>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DMI Case Study | Vantiv">
    <p:spTree>
      <p:nvGrpSpPr>
        <p:cNvPr id="1" name="Shape 26"/>
        <p:cNvGrpSpPr/>
        <p:nvPr/>
      </p:nvGrpSpPr>
      <p:grpSpPr>
        <a:xfrm>
          <a:off x="0" y="0"/>
          <a:ext cx="0" cy="0"/>
          <a:chOff x="0" y="0"/>
          <a:chExt cx="0" cy="0"/>
        </a:xfrm>
      </p:grpSpPr>
      <p:sp>
        <p:nvSpPr>
          <p:cNvPr id="27" name="Shape 27"/>
          <p:cNvSpPr/>
          <p:nvPr/>
        </p:nvSpPr>
        <p:spPr>
          <a:xfrm>
            <a:off x="0" y="0"/>
            <a:ext cx="6038000" cy="6858000"/>
          </a:xfrm>
          <a:prstGeom prst="rect">
            <a:avLst/>
          </a:prstGeom>
          <a:solidFill>
            <a:srgbClr val="F3F2EF"/>
          </a:solidFill>
          <a:ln>
            <a:noFill/>
          </a:ln>
        </p:spPr>
        <p:txBody>
          <a:bodyPr lIns="121900" tIns="121900" rIns="121900" bIns="121900" anchor="ctr" anchorCtr="0">
            <a:noAutofit/>
          </a:bodyPr>
          <a:lstStyle/>
          <a:p>
            <a:pPr lvl="0">
              <a:spcBef>
                <a:spcPts val="0"/>
              </a:spcBef>
              <a:buNone/>
            </a:pPr>
            <a:endParaRPr sz="1867" dirty="0"/>
          </a:p>
        </p:txBody>
      </p:sp>
      <p:sp>
        <p:nvSpPr>
          <p:cNvPr id="28" name="Shape 28"/>
          <p:cNvSpPr txBox="1"/>
          <p:nvPr/>
        </p:nvSpPr>
        <p:spPr>
          <a:xfrm rot="5400000">
            <a:off x="-1076340" y="4860871"/>
            <a:ext cx="2471199" cy="292800"/>
          </a:xfrm>
          <a:prstGeom prst="rect">
            <a:avLst/>
          </a:prstGeom>
          <a:noFill/>
          <a:ln>
            <a:noFill/>
          </a:ln>
        </p:spPr>
        <p:txBody>
          <a:bodyPr lIns="121900" tIns="121900" rIns="121900" bIns="121900" anchor="t" anchorCtr="0">
            <a:noAutofit/>
          </a:bodyPr>
          <a:lstStyle/>
          <a:p>
            <a:pPr marL="0" marR="0" lvl="0" indent="0" algn="l" rtl="0">
              <a:lnSpc>
                <a:spcPct val="100000"/>
              </a:lnSpc>
              <a:spcBef>
                <a:spcPts val="0"/>
              </a:spcBef>
              <a:spcAft>
                <a:spcPts val="0"/>
              </a:spcAft>
              <a:buClr>
                <a:srgbClr val="000000"/>
              </a:buClr>
              <a:buSzPct val="25000"/>
              <a:buFont typeface="Helvetica Neue"/>
              <a:buNone/>
            </a:pPr>
            <a:r>
              <a:rPr lang="en" sz="800" b="0" i="0" u="none" strike="noStrike" cap="none">
                <a:solidFill>
                  <a:srgbClr val="D8D8D8"/>
                </a:solidFill>
                <a:latin typeface="Helvetica Neue"/>
                <a:ea typeface="Helvetica Neue"/>
                <a:cs typeface="Helvetica Neue"/>
                <a:sym typeface="Helvetica Neue"/>
              </a:rPr>
              <a:t>© 201</a:t>
            </a:r>
            <a:r>
              <a:rPr lang="en" sz="800">
                <a:solidFill>
                  <a:srgbClr val="D8D8D8"/>
                </a:solidFill>
                <a:latin typeface="Helvetica Neue"/>
                <a:ea typeface="Helvetica Neue"/>
                <a:cs typeface="Helvetica Neue"/>
                <a:sym typeface="Helvetica Neue"/>
              </a:rPr>
              <a:t>6</a:t>
            </a:r>
            <a:r>
              <a:rPr lang="en" sz="800" b="0" i="0" u="none" strike="noStrike" cap="none">
                <a:solidFill>
                  <a:srgbClr val="D8D8D8"/>
                </a:solidFill>
                <a:latin typeface="Helvetica Neue"/>
                <a:ea typeface="Helvetica Neue"/>
                <a:cs typeface="Helvetica Neue"/>
                <a:sym typeface="Helvetica Neue"/>
              </a:rPr>
              <a:t> DMI CONFIDENTIAL &amp; PROPRIETARY</a:t>
            </a:r>
          </a:p>
          <a:p>
            <a:pPr marL="0" marR="0" lvl="0" indent="0" algn="l" rtl="0">
              <a:lnSpc>
                <a:spcPct val="100000"/>
              </a:lnSpc>
              <a:spcBef>
                <a:spcPts val="0"/>
              </a:spcBef>
              <a:spcAft>
                <a:spcPts val="0"/>
              </a:spcAft>
              <a:buClr>
                <a:srgbClr val="000000"/>
              </a:buClr>
              <a:buFont typeface="Arial"/>
              <a:buNone/>
            </a:pPr>
            <a:endParaRPr sz="800" b="0" i="0" u="none" strike="noStrike" cap="none" dirty="0">
              <a:solidFill>
                <a:srgbClr val="D8D8D8"/>
              </a:solidFill>
              <a:latin typeface="Helvetica Neue"/>
              <a:ea typeface="Helvetica Neue"/>
              <a:cs typeface="Helvetica Neue"/>
              <a:sym typeface="Helvetica Neue"/>
            </a:endParaRPr>
          </a:p>
        </p:txBody>
      </p:sp>
      <p:sp>
        <p:nvSpPr>
          <p:cNvPr id="29" name="Shape 29"/>
          <p:cNvSpPr txBox="1"/>
          <p:nvPr/>
        </p:nvSpPr>
        <p:spPr>
          <a:xfrm>
            <a:off x="12859" y="6488295"/>
            <a:ext cx="804000" cy="366000"/>
          </a:xfrm>
          <a:prstGeom prst="rect">
            <a:avLst/>
          </a:prstGeom>
          <a:noFill/>
          <a:ln>
            <a:noFill/>
          </a:ln>
        </p:spPr>
        <p:txBody>
          <a:bodyPr lIns="121900" tIns="60933" rIns="121900" bIns="60933" anchor="ctr" anchorCtr="0">
            <a:noAutofit/>
          </a:bodyPr>
          <a:lstStyle/>
          <a:p>
            <a:pPr marL="0" marR="0" lvl="0" indent="0" algn="l" rtl="0">
              <a:lnSpc>
                <a:spcPct val="100000"/>
              </a:lnSpc>
              <a:spcBef>
                <a:spcPts val="0"/>
              </a:spcBef>
              <a:spcAft>
                <a:spcPts val="0"/>
              </a:spcAft>
              <a:buClr>
                <a:srgbClr val="6C797A"/>
              </a:buClr>
              <a:buSzPct val="25000"/>
              <a:buFont typeface="Helvetica Neue"/>
              <a:buNone/>
            </a:pPr>
            <a:fld id="{00000000-1234-1234-1234-123412341234}" type="slidenum">
              <a:rPr lang="en" sz="1200" b="0" i="0" u="none" strike="noStrike" cap="none">
                <a:solidFill>
                  <a:srgbClr val="6C797A"/>
                </a:solidFill>
                <a:latin typeface="Helvetica Neue"/>
                <a:ea typeface="Helvetica Neue"/>
                <a:cs typeface="Helvetica Neue"/>
                <a:sym typeface="Helvetica Neue"/>
              </a:rPr>
              <a:pPr marL="0" marR="0" lvl="0" indent="0" algn="l" rtl="0">
                <a:lnSpc>
                  <a:spcPct val="100000"/>
                </a:lnSpc>
                <a:spcBef>
                  <a:spcPts val="0"/>
                </a:spcBef>
                <a:spcAft>
                  <a:spcPts val="0"/>
                </a:spcAft>
                <a:buClr>
                  <a:srgbClr val="6C797A"/>
                </a:buClr>
                <a:buSzPct val="25000"/>
                <a:buFont typeface="Helvetica Neue"/>
                <a:buNone/>
              </a:pPr>
              <a:t>‹#›</a:t>
            </a:fld>
            <a:endParaRPr lang="en" sz="1200" b="0" i="0" u="none" strike="noStrike" cap="none">
              <a:solidFill>
                <a:srgbClr val="6C797A"/>
              </a:solidFill>
              <a:latin typeface="Helvetica Neue"/>
              <a:ea typeface="Helvetica Neue"/>
              <a:cs typeface="Helvetica Neue"/>
              <a:sym typeface="Helvetica Neue"/>
            </a:endParaRPr>
          </a:p>
        </p:txBody>
      </p:sp>
      <p:sp>
        <p:nvSpPr>
          <p:cNvPr id="30" name="Shape 30"/>
          <p:cNvSpPr txBox="1"/>
          <p:nvPr/>
        </p:nvSpPr>
        <p:spPr>
          <a:xfrm>
            <a:off x="331667" y="1104800"/>
            <a:ext cx="5332400" cy="5497600"/>
          </a:xfrm>
          <a:prstGeom prst="rect">
            <a:avLst/>
          </a:prstGeom>
          <a:noFill/>
          <a:ln>
            <a:noFill/>
          </a:ln>
        </p:spPr>
        <p:txBody>
          <a:bodyPr lIns="121900" tIns="121900" rIns="121900" bIns="121900" anchor="t" anchorCtr="0">
            <a:noAutofit/>
          </a:bodyPr>
          <a:lstStyle/>
          <a:p>
            <a:pPr lvl="0" rtl="0">
              <a:spcBef>
                <a:spcPts val="0"/>
              </a:spcBef>
              <a:spcAft>
                <a:spcPts val="800"/>
              </a:spcAft>
              <a:buClr>
                <a:srgbClr val="000000"/>
              </a:buClr>
              <a:buFont typeface="Arial"/>
              <a:buNone/>
            </a:pPr>
            <a:r>
              <a:rPr lang="en" sz="1867" b="1" dirty="0">
                <a:solidFill>
                  <a:schemeClr val="dk1"/>
                </a:solidFill>
                <a:latin typeface="Raleway"/>
                <a:ea typeface="Raleway"/>
                <a:cs typeface="Raleway"/>
                <a:sym typeface="Raleway"/>
              </a:rPr>
              <a:t>BOOSTING SALES &amp; REDUCING MERCHANT ATTRITION</a:t>
            </a:r>
          </a:p>
          <a:p>
            <a:pPr marL="0" marR="0" lvl="0" indent="0" algn="l" rtl="0">
              <a:lnSpc>
                <a:spcPct val="115000"/>
              </a:lnSpc>
              <a:spcBef>
                <a:spcPts val="0"/>
              </a:spcBef>
              <a:spcAft>
                <a:spcPts val="0"/>
              </a:spcAft>
              <a:buClr>
                <a:srgbClr val="E92F40"/>
              </a:buClr>
              <a:buSzPct val="25000"/>
              <a:buFont typeface="Raleway"/>
              <a:buNone/>
            </a:pPr>
            <a:r>
              <a:rPr lang="en" sz="1067" b="1" i="0" u="none" strike="noStrike" cap="none" dirty="0">
                <a:solidFill>
                  <a:schemeClr val="accent1"/>
                </a:solidFill>
                <a:latin typeface="Raleway"/>
                <a:ea typeface="Raleway"/>
                <a:cs typeface="Raleway"/>
                <a:sym typeface="Raleway"/>
              </a:rPr>
              <a:t>SOLUTION</a:t>
            </a:r>
            <a:r>
              <a:rPr lang="en" sz="1200" b="0" i="0" u="none" strike="noStrike" cap="none" dirty="0">
                <a:solidFill>
                  <a:srgbClr val="E2102C"/>
                </a:solidFill>
                <a:latin typeface="Raleway"/>
                <a:ea typeface="Raleway"/>
                <a:cs typeface="Raleway"/>
                <a:sym typeface="Raleway"/>
              </a:rPr>
              <a:t> </a:t>
            </a:r>
          </a:p>
          <a:p>
            <a:pPr marR="0" lvl="0" algn="l" rtl="0">
              <a:lnSpc>
                <a:spcPct val="115000"/>
              </a:lnSpc>
              <a:spcBef>
                <a:spcPts val="0"/>
              </a:spcBef>
              <a:spcAft>
                <a:spcPts val="800"/>
              </a:spcAft>
              <a:buNone/>
            </a:pPr>
            <a:r>
              <a:rPr lang="en" sz="1200" dirty="0">
                <a:solidFill>
                  <a:schemeClr val="dk1"/>
                </a:solidFill>
                <a:latin typeface="Raleway"/>
                <a:ea typeface="Raleway"/>
                <a:cs typeface="Raleway"/>
                <a:sym typeface="Raleway"/>
              </a:rPr>
              <a:t>With the combined expertise of Vantiv leadership and our</a:t>
            </a:r>
            <a:r>
              <a:rPr lang="en" sz="1200" baseline="0" dirty="0">
                <a:solidFill>
                  <a:schemeClr val="dk1"/>
                </a:solidFill>
                <a:latin typeface="Raleway"/>
                <a:ea typeface="Raleway"/>
                <a:cs typeface="Raleway"/>
                <a:sym typeface="Raleway"/>
              </a:rPr>
              <a:t> experience</a:t>
            </a:r>
            <a:r>
              <a:rPr lang="en" sz="1200" dirty="0">
                <a:solidFill>
                  <a:schemeClr val="dk1"/>
                </a:solidFill>
                <a:latin typeface="Raleway"/>
                <a:ea typeface="Raleway"/>
                <a:cs typeface="Raleway"/>
                <a:sym typeface="Raleway"/>
              </a:rPr>
              <a:t>,  “insights as a product” was designed and tested before implementation. This product leverages our AnalyticsEngine and IntelliPortal product to accelerate implementation.</a:t>
            </a:r>
          </a:p>
          <a:p>
            <a:pPr marR="0" lvl="0" algn="l" rtl="0">
              <a:lnSpc>
                <a:spcPct val="115000"/>
              </a:lnSpc>
              <a:spcBef>
                <a:spcPts val="0"/>
              </a:spcBef>
              <a:spcAft>
                <a:spcPts val="0"/>
              </a:spcAft>
              <a:buNone/>
            </a:pPr>
            <a:r>
              <a:rPr lang="en" sz="1067" b="1" dirty="0">
                <a:solidFill>
                  <a:schemeClr val="accent1"/>
                </a:solidFill>
                <a:latin typeface="Raleway"/>
                <a:ea typeface="Raleway"/>
                <a:cs typeface="Raleway"/>
                <a:sym typeface="Raleway"/>
              </a:rPr>
              <a:t>RESULTS</a:t>
            </a:r>
            <a:r>
              <a:rPr lang="en" sz="1200" dirty="0">
                <a:solidFill>
                  <a:srgbClr val="E2102C"/>
                </a:solidFill>
                <a:latin typeface="Raleway"/>
                <a:ea typeface="Raleway"/>
                <a:cs typeface="Raleway"/>
                <a:sym typeface="Raleway"/>
              </a:rPr>
              <a:t> </a:t>
            </a:r>
          </a:p>
          <a:p>
            <a:pPr lvl="0" rtl="0">
              <a:lnSpc>
                <a:spcPct val="115000"/>
              </a:lnSpc>
              <a:spcBef>
                <a:spcPts val="0"/>
              </a:spcBef>
              <a:spcAft>
                <a:spcPts val="800"/>
              </a:spcAft>
              <a:buNone/>
            </a:pPr>
            <a:r>
              <a:rPr lang="en" sz="1200" dirty="0">
                <a:solidFill>
                  <a:schemeClr val="dk1"/>
                </a:solidFill>
                <a:latin typeface="Raleway"/>
                <a:ea typeface="Raleway"/>
                <a:cs typeface="Raleway"/>
                <a:sym typeface="Raleway"/>
              </a:rPr>
              <a:t>We accomplished a dramatic turnaround in record time. The entire process, from collecting raw data to delivering actionable insights for the sales team, was completed in a matter of weeks, whereas most similar projects take months. </a:t>
            </a:r>
          </a:p>
          <a:p>
            <a:pPr lvl="0" rtl="0">
              <a:lnSpc>
                <a:spcPct val="115000"/>
              </a:lnSpc>
              <a:spcBef>
                <a:spcPts val="0"/>
              </a:spcBef>
              <a:spcAft>
                <a:spcPts val="800"/>
              </a:spcAft>
              <a:buNone/>
            </a:pPr>
            <a:r>
              <a:rPr lang="en" sz="1200" dirty="0">
                <a:solidFill>
                  <a:schemeClr val="dk1"/>
                </a:solidFill>
                <a:latin typeface="Raleway"/>
                <a:ea typeface="Raleway"/>
                <a:cs typeface="Raleway"/>
                <a:sym typeface="Raleway"/>
              </a:rPr>
              <a:t>Within 3 months of implementation, the pricing calculator was adopted by over 90% of Vantiv’s sales’ teams. The resulting insights boosted revenues by double digits for the first 180 days and helped Vantiv slash customer attrition.</a:t>
            </a:r>
          </a:p>
        </p:txBody>
      </p:sp>
      <p:grpSp>
        <p:nvGrpSpPr>
          <p:cNvPr id="31" name="Shape 31"/>
          <p:cNvGrpSpPr/>
          <p:nvPr/>
        </p:nvGrpSpPr>
        <p:grpSpPr>
          <a:xfrm>
            <a:off x="5928700" y="153967"/>
            <a:ext cx="6263301" cy="6543132"/>
            <a:chOff x="4446525" y="115475"/>
            <a:chExt cx="4697476" cy="4907349"/>
          </a:xfrm>
        </p:grpSpPr>
        <p:pic>
          <p:nvPicPr>
            <p:cNvPr id="32" name="Shape 32" descr="VANTIVBG.jpg"/>
            <p:cNvPicPr preferRelativeResize="0"/>
            <p:nvPr/>
          </p:nvPicPr>
          <p:blipFill rotWithShape="1">
            <a:blip r:embed="rId2">
              <a:alphaModFix amt="16000"/>
            </a:blip>
            <a:srcRect r="1594"/>
            <a:stretch/>
          </p:blipFill>
          <p:spPr>
            <a:xfrm>
              <a:off x="4446625" y="115475"/>
              <a:ext cx="4697375" cy="1588724"/>
            </a:xfrm>
            <a:prstGeom prst="rect">
              <a:avLst/>
            </a:prstGeom>
            <a:noFill/>
            <a:ln>
              <a:noFill/>
            </a:ln>
          </p:spPr>
        </p:pic>
        <p:pic>
          <p:nvPicPr>
            <p:cNvPr id="33" name="Shape 33" descr="VANTIVBG_v02.jpg"/>
            <p:cNvPicPr preferRelativeResize="0"/>
            <p:nvPr/>
          </p:nvPicPr>
          <p:blipFill rotWithShape="1">
            <a:blip r:embed="rId3">
              <a:alphaModFix amt="16000"/>
            </a:blip>
            <a:srcRect r="1594"/>
            <a:stretch/>
          </p:blipFill>
          <p:spPr>
            <a:xfrm>
              <a:off x="4446525" y="1765625"/>
              <a:ext cx="4697375" cy="1588724"/>
            </a:xfrm>
            <a:prstGeom prst="rect">
              <a:avLst/>
            </a:prstGeom>
            <a:noFill/>
            <a:ln>
              <a:noFill/>
            </a:ln>
          </p:spPr>
        </p:pic>
        <p:pic>
          <p:nvPicPr>
            <p:cNvPr id="34" name="Shape 34" descr="VANTIVBG.jpg"/>
            <p:cNvPicPr preferRelativeResize="0"/>
            <p:nvPr/>
          </p:nvPicPr>
          <p:blipFill rotWithShape="1">
            <a:blip r:embed="rId2">
              <a:alphaModFix amt="16000"/>
            </a:blip>
            <a:srcRect r="21235"/>
            <a:stretch/>
          </p:blipFill>
          <p:spPr>
            <a:xfrm>
              <a:off x="4446625" y="3434100"/>
              <a:ext cx="3759827" cy="1588724"/>
            </a:xfrm>
            <a:prstGeom prst="rect">
              <a:avLst/>
            </a:prstGeom>
            <a:noFill/>
            <a:ln>
              <a:noFill/>
            </a:ln>
          </p:spPr>
        </p:pic>
        <p:pic>
          <p:nvPicPr>
            <p:cNvPr id="35" name="Shape 35" descr="VANTIVBG.jpg"/>
            <p:cNvPicPr preferRelativeResize="0"/>
            <p:nvPr/>
          </p:nvPicPr>
          <p:blipFill rotWithShape="1">
            <a:blip r:embed="rId2">
              <a:alphaModFix amt="16000"/>
            </a:blip>
            <a:srcRect l="78648" r="1710" b="32478"/>
            <a:stretch/>
          </p:blipFill>
          <p:spPr>
            <a:xfrm>
              <a:off x="8206450" y="3438550"/>
              <a:ext cx="937548" cy="1072748"/>
            </a:xfrm>
            <a:prstGeom prst="rect">
              <a:avLst/>
            </a:prstGeom>
            <a:noFill/>
            <a:ln>
              <a:noFill/>
            </a:ln>
          </p:spPr>
        </p:pic>
      </p:grpSp>
      <p:pic>
        <p:nvPicPr>
          <p:cNvPr id="36" name="Shape 36" descr="vantiv - trans.png"/>
          <p:cNvPicPr preferRelativeResize="0"/>
          <p:nvPr/>
        </p:nvPicPr>
        <p:blipFill rotWithShape="1">
          <a:blip r:embed="rId4">
            <a:alphaModFix/>
          </a:blip>
          <a:srcRect r="58274"/>
          <a:stretch/>
        </p:blipFill>
        <p:spPr>
          <a:xfrm>
            <a:off x="211134" y="204924"/>
            <a:ext cx="1760596" cy="824299"/>
          </a:xfrm>
          <a:prstGeom prst="rect">
            <a:avLst/>
          </a:prstGeom>
          <a:noFill/>
          <a:ln>
            <a:noFill/>
          </a:ln>
        </p:spPr>
      </p:pic>
      <p:pic>
        <p:nvPicPr>
          <p:cNvPr id="37" name="Shape 37" descr="tablet &amp; smartphone view.png"/>
          <p:cNvPicPr preferRelativeResize="0"/>
          <p:nvPr/>
        </p:nvPicPr>
        <p:blipFill>
          <a:blip r:embed="rId5">
            <a:alphaModFix/>
          </a:blip>
          <a:stretch>
            <a:fillRect/>
          </a:stretch>
        </p:blipFill>
        <p:spPr>
          <a:xfrm>
            <a:off x="6037768" y="1010064"/>
            <a:ext cx="6154233" cy="4603969"/>
          </a:xfrm>
          <a:prstGeom prst="rect">
            <a:avLst/>
          </a:prstGeom>
          <a:noFill/>
          <a:ln>
            <a:noFill/>
          </a:ln>
        </p:spPr>
      </p:pic>
    </p:spTree>
    <p:extLst>
      <p:ext uri="{BB962C8B-B14F-4D97-AF65-F5344CB8AC3E}">
        <p14:creationId xmlns:p14="http://schemas.microsoft.com/office/powerpoint/2010/main" val="987601495"/>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itleOnly" preserve="1">
  <p:cSld name="Slide 01">
    <p:bg>
      <p:bgPr>
        <a:solidFill>
          <a:srgbClr val="F2F1EF"/>
        </a:solidFill>
        <a:effectLst/>
      </p:bgPr>
    </p:bg>
    <p:spTree>
      <p:nvGrpSpPr>
        <p:cNvPr id="1" name="Shape 10"/>
        <p:cNvGrpSpPr/>
        <p:nvPr/>
      </p:nvGrpSpPr>
      <p:grpSpPr>
        <a:xfrm>
          <a:off x="0" y="0"/>
          <a:ext cx="0" cy="0"/>
          <a:chOff x="0" y="0"/>
          <a:chExt cx="0" cy="0"/>
        </a:xfrm>
      </p:grpSpPr>
      <p:sp>
        <p:nvSpPr>
          <p:cNvPr id="11" name="Shape 11"/>
          <p:cNvSpPr txBox="1"/>
          <p:nvPr/>
        </p:nvSpPr>
        <p:spPr>
          <a:xfrm>
            <a:off x="238634" y="3082779"/>
            <a:ext cx="8079999" cy="910399"/>
          </a:xfrm>
          <a:prstGeom prst="rect">
            <a:avLst/>
          </a:prstGeom>
          <a:noFill/>
          <a:ln>
            <a:noFill/>
          </a:ln>
        </p:spPr>
        <p:txBody>
          <a:bodyPr lIns="121900" tIns="121900" rIns="121900" bIns="121900" anchor="t" anchorCtr="0">
            <a:noAutofit/>
          </a:bodyPr>
          <a:lstStyle/>
          <a:p>
            <a:pPr lvl="0" rtl="0">
              <a:spcBef>
                <a:spcPts val="0"/>
              </a:spcBef>
              <a:buNone/>
            </a:pPr>
            <a:r>
              <a:rPr lang="en" sz="1867">
                <a:solidFill>
                  <a:srgbClr val="D23138"/>
                </a:solidFill>
                <a:latin typeface="Raleway"/>
                <a:ea typeface="Raleway"/>
                <a:cs typeface="Raleway"/>
                <a:sym typeface="Raleway"/>
              </a:rPr>
              <a:t>LEXMARK</a:t>
            </a:r>
          </a:p>
          <a:p>
            <a:pPr lvl="0" rtl="0">
              <a:lnSpc>
                <a:spcPct val="207692"/>
              </a:lnSpc>
              <a:spcBef>
                <a:spcPts val="0"/>
              </a:spcBef>
              <a:buClr>
                <a:schemeClr val="dk1"/>
              </a:buClr>
              <a:buSzPct val="61111"/>
              <a:buFont typeface="Arial"/>
              <a:buNone/>
            </a:pPr>
            <a:r>
              <a:rPr lang="en" sz="2400" b="1">
                <a:solidFill>
                  <a:srgbClr val="808E8E"/>
                </a:solidFill>
                <a:latin typeface="Raleway"/>
                <a:ea typeface="Raleway"/>
                <a:cs typeface="Raleway"/>
                <a:sym typeface="Raleway"/>
              </a:rPr>
              <a:t>LEVERAGING DATA FOR ACTIONABLE INSIGHTS</a:t>
            </a:r>
          </a:p>
          <a:p>
            <a:pPr lvl="0" rtl="0">
              <a:spcBef>
                <a:spcPts val="0"/>
              </a:spcBef>
              <a:buNone/>
            </a:pPr>
            <a:endParaRPr sz="2400" b="1">
              <a:solidFill>
                <a:srgbClr val="7F8C8D"/>
              </a:solidFill>
              <a:latin typeface="Raleway"/>
              <a:ea typeface="Raleway"/>
              <a:cs typeface="Raleway"/>
              <a:sym typeface="Raleway"/>
            </a:endParaRPr>
          </a:p>
        </p:txBody>
      </p:sp>
      <p:sp>
        <p:nvSpPr>
          <p:cNvPr id="12" name="Shape 12"/>
          <p:cNvSpPr txBox="1"/>
          <p:nvPr/>
        </p:nvSpPr>
        <p:spPr>
          <a:xfrm>
            <a:off x="238634" y="4036112"/>
            <a:ext cx="11661199" cy="1940400"/>
          </a:xfrm>
          <a:prstGeom prst="rect">
            <a:avLst/>
          </a:prstGeom>
          <a:noFill/>
          <a:ln>
            <a:noFill/>
          </a:ln>
        </p:spPr>
        <p:txBody>
          <a:bodyPr lIns="121900" tIns="121900" rIns="121900" bIns="121900" anchor="t" anchorCtr="0">
            <a:noAutofit/>
          </a:bodyPr>
          <a:lstStyle/>
          <a:p>
            <a:pPr lvl="0" rtl="0">
              <a:lnSpc>
                <a:spcPct val="140000"/>
              </a:lnSpc>
              <a:spcBef>
                <a:spcPts val="0"/>
              </a:spcBef>
              <a:buClr>
                <a:schemeClr val="dk1"/>
              </a:buClr>
              <a:buSzPct val="137500"/>
              <a:buFont typeface="Arial"/>
              <a:buNone/>
            </a:pPr>
            <a:r>
              <a:rPr lang="en" sz="1067" b="1">
                <a:solidFill>
                  <a:srgbClr val="D23138"/>
                </a:solidFill>
                <a:latin typeface="Raleway"/>
                <a:ea typeface="Raleway"/>
                <a:cs typeface="Raleway"/>
                <a:sym typeface="Raleway"/>
              </a:rPr>
              <a:t>THE CHALLENGE</a:t>
            </a:r>
          </a:p>
          <a:p>
            <a:pPr lvl="0" rtl="0">
              <a:lnSpc>
                <a:spcPct val="140000"/>
              </a:lnSpc>
              <a:spcBef>
                <a:spcPts val="0"/>
              </a:spcBef>
              <a:buClr>
                <a:schemeClr val="dk1"/>
              </a:buClr>
              <a:buSzPct val="137500"/>
              <a:buFont typeface="Arial"/>
              <a:buNone/>
            </a:pPr>
            <a:r>
              <a:rPr lang="en" sz="1067">
                <a:solidFill>
                  <a:srgbClr val="7F8C8D"/>
                </a:solidFill>
                <a:latin typeface="Raleway"/>
                <a:ea typeface="Raleway"/>
                <a:cs typeface="Raleway"/>
                <a:sym typeface="Raleway"/>
              </a:rPr>
              <a:t>Lexmark is a global provider of printing and imaging products, software, solutions and services focused on connecting unstructured print and digital information across the enterprise. As part of its growth strategy, Lexmark partnered with us to infuse analytics into all of its business functions. The company’s goal was to gain a 360-degree view of its business, as well as to use analytics to prioritize and increase sales productivity.</a:t>
            </a:r>
          </a:p>
          <a:p>
            <a:pPr lvl="0" rtl="0">
              <a:lnSpc>
                <a:spcPct val="140000"/>
              </a:lnSpc>
              <a:spcBef>
                <a:spcPts val="0"/>
              </a:spcBef>
              <a:buClr>
                <a:schemeClr val="dk1"/>
              </a:buClr>
              <a:buSzPct val="137500"/>
              <a:buFont typeface="Arial"/>
              <a:buNone/>
            </a:pPr>
            <a:br>
              <a:rPr lang="en" sz="1067" b="1">
                <a:solidFill>
                  <a:srgbClr val="D23138"/>
                </a:solidFill>
                <a:latin typeface="Raleway"/>
                <a:ea typeface="Raleway"/>
                <a:cs typeface="Raleway"/>
                <a:sym typeface="Raleway"/>
              </a:rPr>
            </a:br>
            <a:r>
              <a:rPr lang="en" sz="1067" b="1">
                <a:solidFill>
                  <a:srgbClr val="D23138"/>
                </a:solidFill>
                <a:latin typeface="Raleway"/>
                <a:ea typeface="Raleway"/>
                <a:cs typeface="Raleway"/>
                <a:sym typeface="Raleway"/>
              </a:rPr>
              <a:t>OUR INSIGHT</a:t>
            </a:r>
          </a:p>
          <a:p>
            <a:pPr lvl="0" rtl="0">
              <a:lnSpc>
                <a:spcPct val="140000"/>
              </a:lnSpc>
              <a:spcBef>
                <a:spcPts val="0"/>
              </a:spcBef>
              <a:buClr>
                <a:schemeClr val="dk1"/>
              </a:buClr>
              <a:buSzPct val="137500"/>
              <a:buFont typeface="Arial"/>
              <a:buNone/>
            </a:pPr>
            <a:r>
              <a:rPr lang="en" sz="1067">
                <a:solidFill>
                  <a:srgbClr val="7F8C8D"/>
                </a:solidFill>
                <a:latin typeface="Raleway"/>
                <a:ea typeface="Raleway"/>
                <a:cs typeface="Raleway"/>
                <a:sym typeface="Raleway"/>
              </a:rPr>
              <a:t>It’s all about the data. We knew that for Lexmark to achieve its desired sales productivity, we had to start with a solid data strategy. We not only wanted to help the company manage and gain better access to its data, we also wanted to help them use that data to make better business decisions. Lexmark’s clear goals allowed us to deliver a strategy broken out into three phases. First, we would integrate the company’s front office systems (Salesforce.com, channel data management) with its back office systems (SAP and Seibel). Then, we would address correlation and predictive modeling operationalized into Lexmark’s sales planning workflows.</a:t>
            </a:r>
          </a:p>
        </p:txBody>
      </p:sp>
      <p:sp>
        <p:nvSpPr>
          <p:cNvPr id="13" name="Shape 13"/>
          <p:cNvSpPr txBox="1"/>
          <p:nvPr/>
        </p:nvSpPr>
        <p:spPr>
          <a:xfrm>
            <a:off x="9942601" y="1992834"/>
            <a:ext cx="1593199" cy="910399"/>
          </a:xfrm>
          <a:prstGeom prst="rect">
            <a:avLst/>
          </a:prstGeom>
          <a:noFill/>
          <a:ln>
            <a:noFill/>
          </a:ln>
        </p:spPr>
        <p:txBody>
          <a:bodyPr lIns="121900" tIns="60933" rIns="121900" bIns="60933" anchor="t" anchorCtr="0">
            <a:noAutofit/>
          </a:bodyPr>
          <a:lstStyle/>
          <a:p>
            <a:pPr marL="0" marR="0" lvl="0" indent="-93131" algn="ctr" rtl="0">
              <a:lnSpc>
                <a:spcPct val="100000"/>
              </a:lnSpc>
              <a:spcBef>
                <a:spcPts val="0"/>
              </a:spcBef>
              <a:spcAft>
                <a:spcPts val="0"/>
              </a:spcAft>
              <a:buClr>
                <a:schemeClr val="dk1"/>
              </a:buClr>
              <a:buSzPct val="110000"/>
              <a:buFont typeface="Arial"/>
              <a:buNone/>
            </a:pPr>
            <a:r>
              <a:rPr lang="en" sz="1333">
                <a:solidFill>
                  <a:srgbClr val="FFFFFF"/>
                </a:solidFill>
                <a:latin typeface="Helvetica Neue"/>
                <a:ea typeface="Helvetica Neue"/>
                <a:cs typeface="Helvetica Neue"/>
                <a:sym typeface="Helvetica Neue"/>
              </a:rPr>
              <a:t>Named</a:t>
            </a:r>
          </a:p>
          <a:p>
            <a:pPr marL="0" marR="0" lvl="0" indent="-93131" algn="ctr" rtl="0">
              <a:lnSpc>
                <a:spcPct val="100000"/>
              </a:lnSpc>
              <a:spcBef>
                <a:spcPts val="0"/>
              </a:spcBef>
              <a:spcAft>
                <a:spcPts val="0"/>
              </a:spcAft>
              <a:buClr>
                <a:schemeClr val="dk1"/>
              </a:buClr>
              <a:buSzPct val="110000"/>
              <a:buFont typeface="Arial"/>
              <a:buNone/>
            </a:pPr>
            <a:r>
              <a:rPr lang="en" sz="1333">
                <a:solidFill>
                  <a:srgbClr val="FFFFFF"/>
                </a:solidFill>
                <a:latin typeface="Helvetica Neue"/>
                <a:ea typeface="Helvetica Neue"/>
                <a:cs typeface="Helvetica Neue"/>
                <a:sym typeface="Helvetica Neue"/>
              </a:rPr>
              <a:t>Best of CES 2014</a:t>
            </a:r>
          </a:p>
          <a:p>
            <a:pPr marL="0" marR="0" lvl="0" indent="-93131" algn="ctr" rtl="0">
              <a:lnSpc>
                <a:spcPct val="100000"/>
              </a:lnSpc>
              <a:spcBef>
                <a:spcPts val="0"/>
              </a:spcBef>
              <a:spcAft>
                <a:spcPts val="0"/>
              </a:spcAft>
              <a:buClr>
                <a:schemeClr val="dk1"/>
              </a:buClr>
              <a:buSzPct val="110000"/>
              <a:buFont typeface="Arial"/>
              <a:buNone/>
            </a:pPr>
            <a:r>
              <a:rPr lang="en" sz="1333">
                <a:solidFill>
                  <a:srgbClr val="FFFFFF"/>
                </a:solidFill>
                <a:latin typeface="Helvetica Neue"/>
                <a:ea typeface="Helvetica Neue"/>
                <a:cs typeface="Helvetica Neue"/>
                <a:sym typeface="Helvetica Neue"/>
              </a:rPr>
              <a:t>“Best Wearable”</a:t>
            </a:r>
          </a:p>
          <a:p>
            <a:pPr marL="0" marR="0" lvl="0" indent="0" algn="ctr" rtl="0">
              <a:lnSpc>
                <a:spcPct val="100000"/>
              </a:lnSpc>
              <a:spcBef>
                <a:spcPts val="0"/>
              </a:spcBef>
              <a:spcAft>
                <a:spcPts val="0"/>
              </a:spcAft>
              <a:buClr>
                <a:srgbClr val="FFFFFF"/>
              </a:buClr>
              <a:buFont typeface="Raleway"/>
              <a:buNone/>
            </a:pPr>
            <a:endParaRPr sz="1333">
              <a:solidFill>
                <a:srgbClr val="FFFFFF"/>
              </a:solidFill>
              <a:latin typeface="Helvetica Neue"/>
              <a:ea typeface="Helvetica Neue"/>
              <a:cs typeface="Helvetica Neue"/>
              <a:sym typeface="Helvetica Neue"/>
            </a:endParaRPr>
          </a:p>
        </p:txBody>
      </p:sp>
      <p:pic>
        <p:nvPicPr>
          <p:cNvPr id="14" name="Shape 14" descr="shutterstock_122990824.jpg"/>
          <p:cNvPicPr preferRelativeResize="0"/>
          <p:nvPr/>
        </p:nvPicPr>
        <p:blipFill rotWithShape="1">
          <a:blip r:embed="rId2">
            <a:alphaModFix/>
          </a:blip>
          <a:srcRect t="44849" b="2944"/>
          <a:stretch/>
        </p:blipFill>
        <p:spPr>
          <a:xfrm>
            <a:off x="-13133" y="0"/>
            <a:ext cx="12205136" cy="2903232"/>
          </a:xfrm>
          <a:prstGeom prst="rect">
            <a:avLst/>
          </a:prstGeom>
          <a:noFill/>
          <a:ln>
            <a:noFill/>
          </a:ln>
        </p:spPr>
      </p:pic>
      <p:pic>
        <p:nvPicPr>
          <p:cNvPr id="15" name="Shape 15" descr="lexmark-png.png"/>
          <p:cNvPicPr preferRelativeResize="0"/>
          <p:nvPr/>
        </p:nvPicPr>
        <p:blipFill>
          <a:blip r:embed="rId3">
            <a:alphaModFix/>
          </a:blip>
          <a:stretch>
            <a:fillRect/>
          </a:stretch>
        </p:blipFill>
        <p:spPr>
          <a:xfrm>
            <a:off x="200191" y="188590"/>
            <a:ext cx="1337732" cy="347132"/>
          </a:xfrm>
          <a:prstGeom prst="rect">
            <a:avLst/>
          </a:prstGeom>
          <a:noFill/>
          <a:ln>
            <a:noFill/>
          </a:ln>
        </p:spPr>
      </p:pic>
    </p:spTree>
    <p:extLst>
      <p:ext uri="{BB962C8B-B14F-4D97-AF65-F5344CB8AC3E}">
        <p14:creationId xmlns:p14="http://schemas.microsoft.com/office/powerpoint/2010/main" val="4065193019"/>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blank" preserve="1">
  <p:cSld name="1_Slide02">
    <p:bg>
      <p:bgPr>
        <a:solidFill>
          <a:srgbClr val="FFFFFF"/>
        </a:solidFill>
        <a:effectLst/>
      </p:bgPr>
    </p:bg>
    <p:spTree>
      <p:nvGrpSpPr>
        <p:cNvPr id="1" name="Shape 16"/>
        <p:cNvGrpSpPr/>
        <p:nvPr/>
      </p:nvGrpSpPr>
      <p:grpSpPr>
        <a:xfrm>
          <a:off x="0" y="0"/>
          <a:ext cx="0" cy="0"/>
          <a:chOff x="0" y="0"/>
          <a:chExt cx="0" cy="0"/>
        </a:xfrm>
      </p:grpSpPr>
      <p:sp>
        <p:nvSpPr>
          <p:cNvPr id="17" name="Shape 17"/>
          <p:cNvSpPr txBox="1"/>
          <p:nvPr/>
        </p:nvSpPr>
        <p:spPr>
          <a:xfrm>
            <a:off x="492200" y="4406601"/>
            <a:ext cx="5112400" cy="2093199"/>
          </a:xfrm>
          <a:prstGeom prst="rect">
            <a:avLst/>
          </a:prstGeom>
          <a:noFill/>
          <a:ln>
            <a:noFill/>
          </a:ln>
        </p:spPr>
        <p:txBody>
          <a:bodyPr lIns="121900" tIns="121900" rIns="121900" bIns="121900" anchor="t" anchorCtr="0">
            <a:noAutofit/>
          </a:bodyPr>
          <a:lstStyle/>
          <a:p>
            <a:pPr lvl="0" rtl="0">
              <a:spcBef>
                <a:spcPts val="1867"/>
              </a:spcBef>
              <a:spcAft>
                <a:spcPts val="933"/>
              </a:spcAft>
              <a:buClr>
                <a:schemeClr val="dk1"/>
              </a:buClr>
              <a:buSzPct val="61111"/>
              <a:buFont typeface="Arial"/>
              <a:buNone/>
            </a:pPr>
            <a:r>
              <a:rPr lang="en" sz="2400">
                <a:solidFill>
                  <a:srgbClr val="7F8C8D"/>
                </a:solidFill>
                <a:latin typeface="Raleway"/>
                <a:ea typeface="Raleway"/>
                <a:cs typeface="Raleway"/>
                <a:sym typeface="Raleway"/>
              </a:rPr>
              <a:t>LAYING THE FOUNDATION</a:t>
            </a:r>
          </a:p>
          <a:p>
            <a:pPr lvl="0" rtl="0">
              <a:lnSpc>
                <a:spcPct val="140000"/>
              </a:lnSpc>
              <a:spcBef>
                <a:spcPts val="0"/>
              </a:spcBef>
              <a:buClr>
                <a:schemeClr val="dk1"/>
              </a:buClr>
              <a:buSzPct val="137500"/>
              <a:buFont typeface="Arial"/>
              <a:buNone/>
            </a:pPr>
            <a:r>
              <a:rPr lang="en" sz="1067">
                <a:solidFill>
                  <a:srgbClr val="7F8C8D"/>
                </a:solidFill>
                <a:latin typeface="Raleway"/>
                <a:ea typeface="Raleway"/>
                <a:cs typeface="Raleway"/>
                <a:sym typeface="Raleway"/>
              </a:rPr>
              <a:t>Today, as hosted CRM software is becoming more common, a typical organization using Salesforce.com must figure out how to connect the data from Salesforce.com with data from its third-party systems, such as ERP, accounting and CRM packages, databases and other applications. To create a solid blueprint, we began by evaluating the current state of</a:t>
            </a:r>
          </a:p>
        </p:txBody>
      </p:sp>
      <p:pic>
        <p:nvPicPr>
          <p:cNvPr id="18" name="Shape 18" descr="lexmark-diagram1.png"/>
          <p:cNvPicPr preferRelativeResize="0"/>
          <p:nvPr/>
        </p:nvPicPr>
        <p:blipFill>
          <a:blip r:embed="rId2">
            <a:alphaModFix/>
          </a:blip>
          <a:stretch>
            <a:fillRect/>
          </a:stretch>
        </p:blipFill>
        <p:spPr>
          <a:xfrm>
            <a:off x="110856" y="272264"/>
            <a:ext cx="11862485" cy="4292736"/>
          </a:xfrm>
          <a:prstGeom prst="rect">
            <a:avLst/>
          </a:prstGeom>
          <a:noFill/>
          <a:ln>
            <a:noFill/>
          </a:ln>
        </p:spPr>
      </p:pic>
      <p:sp>
        <p:nvSpPr>
          <p:cNvPr id="19" name="Shape 19"/>
          <p:cNvSpPr txBox="1"/>
          <p:nvPr/>
        </p:nvSpPr>
        <p:spPr>
          <a:xfrm>
            <a:off x="5604600" y="5137748"/>
            <a:ext cx="5112400" cy="1294800"/>
          </a:xfrm>
          <a:prstGeom prst="rect">
            <a:avLst/>
          </a:prstGeom>
          <a:noFill/>
          <a:ln>
            <a:noFill/>
          </a:ln>
        </p:spPr>
        <p:txBody>
          <a:bodyPr lIns="121900" tIns="121900" rIns="121900" bIns="121900" anchor="t" anchorCtr="0">
            <a:noAutofit/>
          </a:bodyPr>
          <a:lstStyle/>
          <a:p>
            <a:pPr lvl="0" rtl="0">
              <a:lnSpc>
                <a:spcPct val="140000"/>
              </a:lnSpc>
              <a:spcBef>
                <a:spcPts val="0"/>
              </a:spcBef>
              <a:buClr>
                <a:schemeClr val="dk1"/>
              </a:buClr>
              <a:buSzPct val="137500"/>
              <a:buFont typeface="Arial"/>
              <a:buNone/>
            </a:pPr>
            <a:r>
              <a:rPr lang="en" sz="1067">
                <a:solidFill>
                  <a:srgbClr val="7F8C8D"/>
                </a:solidFill>
                <a:latin typeface="Raleway"/>
                <a:ea typeface="Raleway"/>
                <a:cs typeface="Raleway"/>
                <a:sym typeface="Raleway"/>
              </a:rPr>
              <a:t>Lexmark’s existing systems. Then, we laid out a roadmap with strategic timelines and deliverables, starting with the integration of enterprise data sets, including sales, channel data management systems, services systems, and cost and accounting data.</a:t>
            </a:r>
          </a:p>
        </p:txBody>
      </p:sp>
    </p:spTree>
    <p:extLst>
      <p:ext uri="{BB962C8B-B14F-4D97-AF65-F5344CB8AC3E}">
        <p14:creationId xmlns:p14="http://schemas.microsoft.com/office/powerpoint/2010/main" val="1415500187"/>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1_Slide02 1">
    <p:bg>
      <p:bgPr>
        <a:solidFill>
          <a:srgbClr val="FFFFFF"/>
        </a:solidFill>
        <a:effectLst/>
      </p:bgPr>
    </p:bg>
    <p:spTree>
      <p:nvGrpSpPr>
        <p:cNvPr id="1" name="Shape 20"/>
        <p:cNvGrpSpPr/>
        <p:nvPr/>
      </p:nvGrpSpPr>
      <p:grpSpPr>
        <a:xfrm>
          <a:off x="0" y="0"/>
          <a:ext cx="0" cy="0"/>
          <a:chOff x="0" y="0"/>
          <a:chExt cx="0" cy="0"/>
        </a:xfrm>
      </p:grpSpPr>
      <p:sp>
        <p:nvSpPr>
          <p:cNvPr id="21" name="Shape 21"/>
          <p:cNvSpPr/>
          <p:nvPr/>
        </p:nvSpPr>
        <p:spPr>
          <a:xfrm>
            <a:off x="-13333" y="-13471"/>
            <a:ext cx="3947200" cy="6871600"/>
          </a:xfrm>
          <a:prstGeom prst="rect">
            <a:avLst/>
          </a:prstGeom>
          <a:solidFill>
            <a:srgbClr val="353C41"/>
          </a:solidFill>
          <a:ln>
            <a:noFill/>
          </a:ln>
        </p:spPr>
        <p:txBody>
          <a:bodyPr lIns="121900" tIns="121900" rIns="121900" bIns="121900" anchor="ctr" anchorCtr="0">
            <a:noAutofit/>
          </a:bodyPr>
          <a:lstStyle/>
          <a:p>
            <a:pPr lvl="0">
              <a:spcBef>
                <a:spcPts val="0"/>
              </a:spcBef>
              <a:buNone/>
            </a:pPr>
            <a:endParaRPr sz="1867"/>
          </a:p>
        </p:txBody>
      </p:sp>
      <p:pic>
        <p:nvPicPr>
          <p:cNvPr id="22" name="Shape 22" descr="lexmark-diagram2.png"/>
          <p:cNvPicPr preferRelativeResize="0"/>
          <p:nvPr/>
        </p:nvPicPr>
        <p:blipFill rotWithShape="1">
          <a:blip r:embed="rId2">
            <a:alphaModFix/>
          </a:blip>
          <a:srcRect l="10365" r="10389"/>
          <a:stretch/>
        </p:blipFill>
        <p:spPr>
          <a:xfrm>
            <a:off x="4270710" y="348801"/>
            <a:ext cx="7598132" cy="5543465"/>
          </a:xfrm>
          <a:prstGeom prst="rect">
            <a:avLst/>
          </a:prstGeom>
          <a:noFill/>
          <a:ln>
            <a:noFill/>
          </a:ln>
        </p:spPr>
      </p:pic>
      <p:sp>
        <p:nvSpPr>
          <p:cNvPr id="23" name="Shape 23"/>
          <p:cNvSpPr txBox="1"/>
          <p:nvPr/>
        </p:nvSpPr>
        <p:spPr>
          <a:xfrm>
            <a:off x="350467" y="645033"/>
            <a:ext cx="3219599" cy="5543600"/>
          </a:xfrm>
          <a:prstGeom prst="rect">
            <a:avLst/>
          </a:prstGeom>
          <a:noFill/>
          <a:ln>
            <a:noFill/>
          </a:ln>
        </p:spPr>
        <p:txBody>
          <a:bodyPr lIns="121900" tIns="121900" rIns="121900" bIns="121900" anchor="ctr" anchorCtr="0">
            <a:noAutofit/>
          </a:bodyPr>
          <a:lstStyle/>
          <a:p>
            <a:pPr lvl="0" rtl="0">
              <a:spcBef>
                <a:spcPts val="0"/>
              </a:spcBef>
              <a:spcAft>
                <a:spcPts val="933"/>
              </a:spcAft>
              <a:buClr>
                <a:schemeClr val="dk1"/>
              </a:buClr>
              <a:buSzPct val="61111"/>
              <a:buFont typeface="Arial"/>
              <a:buNone/>
            </a:pPr>
            <a:r>
              <a:rPr lang="en" sz="2400">
                <a:solidFill>
                  <a:srgbClr val="F2F1EF"/>
                </a:solidFill>
                <a:latin typeface="Raleway"/>
                <a:ea typeface="Raleway"/>
                <a:cs typeface="Raleway"/>
                <a:sym typeface="Raleway"/>
              </a:rPr>
              <a:t>GATHERING ACCURATE DATA</a:t>
            </a:r>
          </a:p>
          <a:p>
            <a:pPr lvl="0" rtl="0">
              <a:lnSpc>
                <a:spcPct val="140000"/>
              </a:lnSpc>
              <a:spcBef>
                <a:spcPts val="0"/>
              </a:spcBef>
              <a:buClr>
                <a:schemeClr val="dk1"/>
              </a:buClr>
              <a:buSzPct val="137500"/>
              <a:buFont typeface="Arial"/>
              <a:buNone/>
            </a:pPr>
            <a:r>
              <a:rPr lang="en" sz="1067">
                <a:solidFill>
                  <a:srgbClr val="F2F1EF"/>
                </a:solidFill>
                <a:latin typeface="Raleway"/>
                <a:ea typeface="Raleway"/>
                <a:cs typeface="Raleway"/>
                <a:sym typeface="Raleway"/>
              </a:rPr>
              <a:t>Like most organizations, Lexmark had data quality and management challenges. Before applying analytical models, the data needs to be made as accurate as possible. Phase two of our approach consisted of master data identification, enrichment and standardization using SAP MDM. This integration allowed for bi-directional data flow. Data from multiple systems was verified, and that data was then written out to source systems to ensure that established data values were consistent. We worked to continuously improve Salesforce.com processes and workflows related to data governance, data integration and reporting.</a:t>
            </a:r>
          </a:p>
        </p:txBody>
      </p:sp>
    </p:spTree>
    <p:extLst>
      <p:ext uri="{BB962C8B-B14F-4D97-AF65-F5344CB8AC3E}">
        <p14:creationId xmlns:p14="http://schemas.microsoft.com/office/powerpoint/2010/main" val="19528537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DMI TEMPLATE - Content 4">
    <p:spTree>
      <p:nvGrpSpPr>
        <p:cNvPr id="1" name="Shape 245"/>
        <p:cNvGrpSpPr/>
        <p:nvPr/>
      </p:nvGrpSpPr>
      <p:grpSpPr>
        <a:xfrm>
          <a:off x="0" y="0"/>
          <a:ext cx="0" cy="0"/>
          <a:chOff x="0" y="0"/>
          <a:chExt cx="0" cy="0"/>
        </a:xfrm>
      </p:grpSpPr>
      <p:sp>
        <p:nvSpPr>
          <p:cNvPr id="7" name="Title 1"/>
          <p:cNvSpPr>
            <a:spLocks noGrp="1"/>
          </p:cNvSpPr>
          <p:nvPr>
            <p:ph type="title" hasCustomPrompt="1"/>
          </p:nvPr>
        </p:nvSpPr>
        <p:spPr>
          <a:xfrm>
            <a:off x="305767" y="305768"/>
            <a:ext cx="6669199" cy="567829"/>
          </a:xfrm>
        </p:spPr>
        <p:txBody>
          <a:bodyPr vert="horz" anchor="t"/>
          <a:lstStyle>
            <a:lvl1pPr>
              <a:defRPr sz="1867">
                <a:solidFill>
                  <a:schemeClr val="bg2"/>
                </a:solidFill>
              </a:defRPr>
            </a:lvl1pPr>
          </a:lstStyle>
          <a:p>
            <a:r>
              <a:rPr lang="en-US" dirty="0"/>
              <a:t>CLICK TO EDIT MASTER TITLE STYLE</a:t>
            </a:r>
          </a:p>
        </p:txBody>
      </p:sp>
      <p:sp>
        <p:nvSpPr>
          <p:cNvPr id="5" name="Text Placeholder 2"/>
          <p:cNvSpPr>
            <a:spLocks noGrp="1"/>
          </p:cNvSpPr>
          <p:nvPr>
            <p:ph type="body" sz="quarter" idx="11"/>
          </p:nvPr>
        </p:nvSpPr>
        <p:spPr>
          <a:xfrm>
            <a:off x="609601" y="1122437"/>
            <a:ext cx="5326033" cy="4934857"/>
          </a:xfrm>
          <a:prstGeom prst="rect">
            <a:avLst/>
          </a:prstGeom>
        </p:spPr>
        <p:txBody>
          <a:bodyPr vert="horz"/>
          <a:lstStyle>
            <a:lvl1pPr marL="457189" indent="-457189">
              <a:buClr>
                <a:schemeClr val="accent1"/>
              </a:buClr>
              <a:buFont typeface="Lucida Grande"/>
              <a:buChar char="›"/>
              <a:defRPr sz="2667">
                <a:latin typeface="Raleway"/>
                <a:cs typeface="Raleway"/>
              </a:defRPr>
            </a:lvl1pPr>
            <a:lvl2pPr marL="992693" indent="-457189">
              <a:buClr>
                <a:schemeClr val="accent1"/>
              </a:buClr>
              <a:buFont typeface="Lucida Grande"/>
              <a:buChar char="›"/>
              <a:tabLst/>
              <a:defRPr sz="2667">
                <a:latin typeface="Raleway"/>
                <a:cs typeface="Raleway"/>
              </a:defRPr>
            </a:lvl2pPr>
            <a:lvl3pPr marL="1447764" indent="-457189">
              <a:buClr>
                <a:schemeClr val="accent1"/>
              </a:buClr>
              <a:buFont typeface="Lucida Grande"/>
              <a:buChar char="›"/>
              <a:defRPr sz="2667">
                <a:latin typeface="Raleway"/>
                <a:cs typeface="Raleway"/>
              </a:defRPr>
            </a:lvl3pPr>
            <a:lvl4pPr marL="1983268" indent="-457189">
              <a:buClr>
                <a:schemeClr val="accent1"/>
              </a:buClr>
              <a:buFont typeface="Lucida Grande"/>
              <a:buChar char="›"/>
              <a:defRPr sz="2667">
                <a:latin typeface="Raleway"/>
                <a:cs typeface="Raleway"/>
              </a:defRPr>
            </a:lvl4pPr>
            <a:lvl5pPr marL="2438339" indent="-457189">
              <a:buClr>
                <a:schemeClr val="accent1"/>
              </a:buClr>
              <a:buFont typeface="Lucida Grande"/>
              <a:buChar char="›"/>
              <a:tabLst/>
              <a:defRPr sz="2667">
                <a:latin typeface="Raleway"/>
                <a:cs typeface="Raleway"/>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
          <p:cNvSpPr>
            <a:spLocks noGrp="1"/>
          </p:cNvSpPr>
          <p:nvPr>
            <p:ph type="body" sz="quarter" idx="12"/>
          </p:nvPr>
        </p:nvSpPr>
        <p:spPr>
          <a:xfrm>
            <a:off x="6282932" y="1122437"/>
            <a:ext cx="5326033" cy="4934857"/>
          </a:xfrm>
          <a:prstGeom prst="rect">
            <a:avLst/>
          </a:prstGeom>
        </p:spPr>
        <p:txBody>
          <a:bodyPr vert="horz"/>
          <a:lstStyle>
            <a:lvl1pPr marL="457189" indent="-457189">
              <a:buClr>
                <a:schemeClr val="accent1"/>
              </a:buClr>
              <a:buFont typeface="Lucida Grande"/>
              <a:buChar char="›"/>
              <a:defRPr sz="2667">
                <a:latin typeface="Raleway"/>
                <a:cs typeface="Raleway"/>
              </a:defRPr>
            </a:lvl1pPr>
            <a:lvl2pPr marL="992693" indent="-457189">
              <a:buClr>
                <a:schemeClr val="accent1"/>
              </a:buClr>
              <a:buFont typeface="Lucida Grande"/>
              <a:buChar char="›"/>
              <a:tabLst/>
              <a:defRPr sz="2667">
                <a:latin typeface="Raleway"/>
                <a:cs typeface="Raleway"/>
              </a:defRPr>
            </a:lvl2pPr>
            <a:lvl3pPr marL="1447764" indent="-457189">
              <a:buClr>
                <a:schemeClr val="accent1"/>
              </a:buClr>
              <a:buFont typeface="Lucida Grande"/>
              <a:buChar char="›"/>
              <a:defRPr sz="2667">
                <a:latin typeface="Raleway"/>
                <a:cs typeface="Raleway"/>
              </a:defRPr>
            </a:lvl3pPr>
            <a:lvl4pPr marL="1983268" indent="-457189">
              <a:buClr>
                <a:schemeClr val="accent1"/>
              </a:buClr>
              <a:buFont typeface="Lucida Grande"/>
              <a:buChar char="›"/>
              <a:defRPr sz="2667">
                <a:latin typeface="Raleway"/>
                <a:cs typeface="Raleway"/>
              </a:defRPr>
            </a:lvl4pPr>
            <a:lvl5pPr marL="2438339" indent="-457189">
              <a:buClr>
                <a:schemeClr val="accent1"/>
              </a:buClr>
              <a:buFont typeface="Lucida Grande"/>
              <a:buChar char="›"/>
              <a:tabLst/>
              <a:defRPr sz="2667">
                <a:latin typeface="Raleway"/>
                <a:cs typeface="Raleway"/>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Slide Number Placeholder 3"/>
          <p:cNvSpPr>
            <a:spLocks noGrp="1"/>
          </p:cNvSpPr>
          <p:nvPr>
            <p:ph type="sldNum" sz="quarter" idx="4"/>
          </p:nvPr>
        </p:nvSpPr>
        <p:spPr>
          <a:xfrm>
            <a:off x="12859" y="6488297"/>
            <a:ext cx="804184" cy="366183"/>
          </a:xfrm>
          <a:prstGeom prst="rect">
            <a:avLst/>
          </a:prstGeom>
        </p:spPr>
        <p:txBody>
          <a:bodyPr vert="horz" lIns="91440" tIns="45720" rIns="91440" bIns="45720" rtlCol="0" anchor="ctr"/>
          <a:lstStyle>
            <a:lvl1pPr algn="l">
              <a:defRPr sz="1200">
                <a:solidFill>
                  <a:schemeClr val="bg2"/>
                </a:solidFill>
                <a:latin typeface="Helvetica Neue"/>
                <a:cs typeface="Helvetica Neue"/>
              </a:defRPr>
            </a:lvl1pPr>
          </a:lstStyle>
          <a:p>
            <a:fld id="{02CCB1B9-C065-439C-BA4B-82E33D2DF94F}" type="slidenum">
              <a:rPr lang="en-US" smtClean="0"/>
              <a:t>‹#›</a:t>
            </a:fld>
            <a:endParaRPr lang="en-US"/>
          </a:p>
        </p:txBody>
      </p:sp>
    </p:spTree>
    <p:extLst>
      <p:ext uri="{BB962C8B-B14F-4D97-AF65-F5344CB8AC3E}">
        <p14:creationId xmlns:p14="http://schemas.microsoft.com/office/powerpoint/2010/main" val="2458785189"/>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1_Slide04">
    <p:spTree>
      <p:nvGrpSpPr>
        <p:cNvPr id="1" name="Shape 24"/>
        <p:cNvGrpSpPr/>
        <p:nvPr/>
      </p:nvGrpSpPr>
      <p:grpSpPr>
        <a:xfrm>
          <a:off x="0" y="0"/>
          <a:ext cx="0" cy="0"/>
          <a:chOff x="0" y="0"/>
          <a:chExt cx="0" cy="0"/>
        </a:xfrm>
      </p:grpSpPr>
      <p:pic>
        <p:nvPicPr>
          <p:cNvPr id="25" name="Shape 25" descr="shutterstock_235194445.jpg"/>
          <p:cNvPicPr preferRelativeResize="0"/>
          <p:nvPr/>
        </p:nvPicPr>
        <p:blipFill rotWithShape="1">
          <a:blip r:embed="rId2">
            <a:alphaModFix/>
          </a:blip>
          <a:srcRect l="21448" r="39647"/>
          <a:stretch/>
        </p:blipFill>
        <p:spPr>
          <a:xfrm>
            <a:off x="5348468" y="1"/>
            <a:ext cx="6843529" cy="6871599"/>
          </a:xfrm>
          <a:prstGeom prst="rect">
            <a:avLst/>
          </a:prstGeom>
          <a:noFill/>
          <a:ln>
            <a:noFill/>
          </a:ln>
        </p:spPr>
      </p:pic>
      <p:sp>
        <p:nvSpPr>
          <p:cNvPr id="26" name="Shape 26"/>
          <p:cNvSpPr/>
          <p:nvPr/>
        </p:nvSpPr>
        <p:spPr>
          <a:xfrm>
            <a:off x="-1433" y="4418834"/>
            <a:ext cx="5349999" cy="2439599"/>
          </a:xfrm>
          <a:prstGeom prst="rect">
            <a:avLst/>
          </a:prstGeom>
          <a:solidFill>
            <a:srgbClr val="353C41"/>
          </a:solidFill>
          <a:ln>
            <a:noFill/>
          </a:ln>
        </p:spPr>
        <p:txBody>
          <a:bodyPr lIns="121900" tIns="121900" rIns="121900" bIns="121900" anchor="ctr" anchorCtr="0">
            <a:noAutofit/>
          </a:bodyPr>
          <a:lstStyle/>
          <a:p>
            <a:pPr lvl="0">
              <a:spcBef>
                <a:spcPts val="0"/>
              </a:spcBef>
              <a:buNone/>
            </a:pPr>
            <a:endParaRPr sz="1867"/>
          </a:p>
        </p:txBody>
      </p:sp>
      <p:sp>
        <p:nvSpPr>
          <p:cNvPr id="27" name="Shape 27"/>
          <p:cNvSpPr txBox="1"/>
          <p:nvPr/>
        </p:nvSpPr>
        <p:spPr>
          <a:xfrm>
            <a:off x="405100" y="284603"/>
            <a:ext cx="4512400" cy="3852400"/>
          </a:xfrm>
          <a:prstGeom prst="rect">
            <a:avLst/>
          </a:prstGeom>
          <a:noFill/>
          <a:ln>
            <a:noFill/>
          </a:ln>
        </p:spPr>
        <p:txBody>
          <a:bodyPr lIns="121900" tIns="121900" rIns="121900" bIns="121900" anchor="t" anchorCtr="0">
            <a:noAutofit/>
          </a:bodyPr>
          <a:lstStyle/>
          <a:p>
            <a:pPr lvl="0" rtl="0">
              <a:spcBef>
                <a:spcPts val="0"/>
              </a:spcBef>
              <a:spcAft>
                <a:spcPts val="933"/>
              </a:spcAft>
              <a:buClr>
                <a:schemeClr val="dk1"/>
              </a:buClr>
              <a:buSzPct val="61111"/>
              <a:buFont typeface="Arial"/>
              <a:buNone/>
            </a:pPr>
            <a:r>
              <a:rPr lang="en" sz="2400">
                <a:solidFill>
                  <a:srgbClr val="353C41"/>
                </a:solidFill>
                <a:latin typeface="Raleway"/>
                <a:ea typeface="Raleway"/>
                <a:cs typeface="Raleway"/>
                <a:sym typeface="Raleway"/>
              </a:rPr>
              <a:t>GAINING INSIGHTS FROM SALES ANALYTICS</a:t>
            </a:r>
          </a:p>
          <a:p>
            <a:pPr lvl="0" rtl="0">
              <a:lnSpc>
                <a:spcPct val="140000"/>
              </a:lnSpc>
              <a:spcBef>
                <a:spcPts val="0"/>
              </a:spcBef>
              <a:buClr>
                <a:schemeClr val="dk1"/>
              </a:buClr>
              <a:buSzPct val="137500"/>
              <a:buFont typeface="Arial"/>
              <a:buNone/>
            </a:pPr>
            <a:r>
              <a:rPr lang="en" sz="1067">
                <a:solidFill>
                  <a:srgbClr val="353C41"/>
                </a:solidFill>
                <a:latin typeface="Raleway"/>
                <a:ea typeface="Raleway"/>
                <a:cs typeface="Raleway"/>
                <a:sym typeface="Raleway"/>
              </a:rPr>
              <a:t>The third phase brought it all together. Business users are typically looking for useful information that can be applied across the enterprise to help with business decision-making. That’s why raw data needs to be aggregated, filtered, enriched and summarized in order to enable business analytics. We made sure executives from Lexmark were involved in designing the raw data transformations, as well as creating appropriate business data models and views. For Lexmark, it was important to have a single view of customers, products, sales organization performance and revenue. One feature we built allows sales managers to identify the characteristics of each customer, allowing them to suggest software solutions and products that may interest their customers.</a:t>
            </a:r>
          </a:p>
        </p:txBody>
      </p:sp>
      <p:sp>
        <p:nvSpPr>
          <p:cNvPr id="28" name="Shape 28"/>
          <p:cNvSpPr txBox="1"/>
          <p:nvPr/>
        </p:nvSpPr>
        <p:spPr>
          <a:xfrm>
            <a:off x="382333" y="4594929"/>
            <a:ext cx="4440800" cy="1622799"/>
          </a:xfrm>
          <a:prstGeom prst="rect">
            <a:avLst/>
          </a:prstGeom>
          <a:noFill/>
          <a:ln>
            <a:noFill/>
          </a:ln>
        </p:spPr>
        <p:txBody>
          <a:bodyPr lIns="121900" tIns="121900" rIns="121900" bIns="121900" anchor="t" anchorCtr="0">
            <a:noAutofit/>
          </a:bodyPr>
          <a:lstStyle/>
          <a:p>
            <a:pPr lvl="0" rtl="0">
              <a:lnSpc>
                <a:spcPct val="120000"/>
              </a:lnSpc>
              <a:spcBef>
                <a:spcPts val="0"/>
              </a:spcBef>
              <a:buClr>
                <a:srgbClr val="000000"/>
              </a:buClr>
              <a:buSzPct val="91666"/>
              <a:buFont typeface="Arial"/>
              <a:buNone/>
            </a:pPr>
            <a:r>
              <a:rPr lang="en" sz="1600">
                <a:solidFill>
                  <a:srgbClr val="FFFFFF"/>
                </a:solidFill>
                <a:latin typeface="Raleway"/>
                <a:ea typeface="Raleway"/>
                <a:cs typeface="Raleway"/>
                <a:sym typeface="Raleway"/>
              </a:rPr>
              <a:t>RESULTS</a:t>
            </a:r>
          </a:p>
          <a:p>
            <a:pPr lvl="0" rtl="0">
              <a:lnSpc>
                <a:spcPct val="140000"/>
              </a:lnSpc>
              <a:spcBef>
                <a:spcPts val="0"/>
              </a:spcBef>
              <a:buClr>
                <a:schemeClr val="dk1"/>
              </a:buClr>
              <a:buSzPct val="137500"/>
              <a:buFont typeface="Arial"/>
              <a:buNone/>
            </a:pPr>
            <a:r>
              <a:rPr lang="en" sz="1067">
                <a:solidFill>
                  <a:srgbClr val="FFFFFF"/>
                </a:solidFill>
                <a:latin typeface="Raleway"/>
                <a:ea typeface="Raleway"/>
                <a:cs typeface="Raleway"/>
                <a:sym typeface="Raleway"/>
              </a:rPr>
              <a:t>Through our multi-phased approach, we helped Lexmark gain</a:t>
            </a:r>
            <a:br>
              <a:rPr lang="en" sz="1067">
                <a:solidFill>
                  <a:srgbClr val="FFFFFF"/>
                </a:solidFill>
                <a:latin typeface="Raleway"/>
                <a:ea typeface="Raleway"/>
                <a:cs typeface="Raleway"/>
                <a:sym typeface="Raleway"/>
              </a:rPr>
            </a:br>
            <a:r>
              <a:rPr lang="en" sz="1067">
                <a:solidFill>
                  <a:srgbClr val="FFFFFF"/>
                </a:solidFill>
                <a:latin typeface="Raleway"/>
                <a:ea typeface="Raleway"/>
                <a:cs typeface="Raleway"/>
                <a:sym typeface="Raleway"/>
              </a:rPr>
              <a:t>a 360-degree view of its customers. We helped the company deliver analytics that help improve sales productivity and increase revenue growth. By integrating the company’s systems and developing the necessary analytics tools, we were able to extend and enhance native Salesforce.com reports to open new levels of analytical insight and drive business growth.</a:t>
            </a:r>
          </a:p>
        </p:txBody>
      </p:sp>
    </p:spTree>
    <p:extLst>
      <p:ext uri="{BB962C8B-B14F-4D97-AF65-F5344CB8AC3E}">
        <p14:creationId xmlns:p14="http://schemas.microsoft.com/office/powerpoint/2010/main" val="2598405668"/>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2_Slide04">
    <p:spTree>
      <p:nvGrpSpPr>
        <p:cNvPr id="1" name="Shape 23"/>
        <p:cNvGrpSpPr/>
        <p:nvPr/>
      </p:nvGrpSpPr>
      <p:grpSpPr>
        <a:xfrm>
          <a:off x="0" y="0"/>
          <a:ext cx="0" cy="0"/>
          <a:chOff x="0" y="0"/>
          <a:chExt cx="0" cy="0"/>
        </a:xfrm>
      </p:grpSpPr>
      <p:sp>
        <p:nvSpPr>
          <p:cNvPr id="24" name="Shape 24"/>
          <p:cNvSpPr txBox="1"/>
          <p:nvPr/>
        </p:nvSpPr>
        <p:spPr>
          <a:xfrm>
            <a:off x="1559349" y="5985600"/>
            <a:ext cx="9194800" cy="567600"/>
          </a:xfrm>
          <a:prstGeom prst="rect">
            <a:avLst/>
          </a:prstGeom>
          <a:noFill/>
          <a:ln>
            <a:noFill/>
          </a:ln>
        </p:spPr>
        <p:txBody>
          <a:bodyPr lIns="121900" tIns="121900" rIns="121900" bIns="121900" anchor="t" anchorCtr="0">
            <a:noAutofit/>
          </a:bodyPr>
          <a:lstStyle/>
          <a:p>
            <a:pPr lvl="0" algn="ctr" rtl="0">
              <a:lnSpc>
                <a:spcPct val="120000"/>
              </a:lnSpc>
              <a:spcBef>
                <a:spcPts val="0"/>
              </a:spcBef>
              <a:buNone/>
            </a:pPr>
            <a:r>
              <a:rPr lang="en" sz="1067">
                <a:solidFill>
                  <a:srgbClr val="7F8C8D"/>
                </a:solidFill>
                <a:latin typeface="Raleway"/>
                <a:ea typeface="Raleway"/>
                <a:cs typeface="Raleway"/>
                <a:sym typeface="Raleway"/>
              </a:rPr>
              <a:t>Snapshots of a dog’s vitals and other health indicators make it easy to get a quick status report.</a:t>
            </a:r>
          </a:p>
          <a:p>
            <a:pPr lvl="0" algn="ctr" rtl="0">
              <a:lnSpc>
                <a:spcPct val="120000"/>
              </a:lnSpc>
              <a:spcBef>
                <a:spcPts val="0"/>
              </a:spcBef>
              <a:buNone/>
            </a:pPr>
            <a:endParaRPr sz="1067">
              <a:solidFill>
                <a:srgbClr val="7F8C8D"/>
              </a:solidFill>
              <a:latin typeface="Raleway"/>
              <a:ea typeface="Raleway"/>
              <a:cs typeface="Raleway"/>
              <a:sym typeface="Raleway"/>
            </a:endParaRPr>
          </a:p>
          <a:p>
            <a:pPr lvl="0" algn="ctr" rtl="0">
              <a:lnSpc>
                <a:spcPct val="120000"/>
              </a:lnSpc>
              <a:spcBef>
                <a:spcPts val="0"/>
              </a:spcBef>
              <a:buNone/>
            </a:pPr>
            <a:endParaRPr sz="1067">
              <a:solidFill>
                <a:srgbClr val="7F8C8D"/>
              </a:solidFill>
              <a:latin typeface="Raleway"/>
              <a:ea typeface="Raleway"/>
              <a:cs typeface="Raleway"/>
              <a:sym typeface="Raleway"/>
            </a:endParaRPr>
          </a:p>
          <a:p>
            <a:pPr lvl="0" algn="ctr" rtl="0">
              <a:spcBef>
                <a:spcPts val="0"/>
              </a:spcBef>
              <a:buNone/>
            </a:pPr>
            <a:endParaRPr sz="1067">
              <a:latin typeface="Raleway"/>
              <a:ea typeface="Raleway"/>
              <a:cs typeface="Raleway"/>
              <a:sym typeface="Raleway"/>
            </a:endParaRPr>
          </a:p>
        </p:txBody>
      </p:sp>
      <p:pic>
        <p:nvPicPr>
          <p:cNvPr id="25" name="Shape 25" descr="s12-env-side-comp.jpg"/>
          <p:cNvPicPr preferRelativeResize="0"/>
          <p:nvPr/>
        </p:nvPicPr>
        <p:blipFill>
          <a:blip r:embed="rId2">
            <a:alphaModFix/>
          </a:blip>
          <a:stretch>
            <a:fillRect/>
          </a:stretch>
        </p:blipFill>
        <p:spPr>
          <a:xfrm>
            <a:off x="1498601" y="2128658"/>
            <a:ext cx="9194803" cy="4424540"/>
          </a:xfrm>
          <a:prstGeom prst="rect">
            <a:avLst/>
          </a:prstGeom>
          <a:noFill/>
          <a:ln>
            <a:noFill/>
          </a:ln>
        </p:spPr>
      </p:pic>
      <p:sp>
        <p:nvSpPr>
          <p:cNvPr id="26" name="Shape 26"/>
          <p:cNvSpPr txBox="1"/>
          <p:nvPr/>
        </p:nvSpPr>
        <p:spPr>
          <a:xfrm>
            <a:off x="449201" y="342500"/>
            <a:ext cx="5559199" cy="2149600"/>
          </a:xfrm>
          <a:prstGeom prst="rect">
            <a:avLst/>
          </a:prstGeom>
          <a:noFill/>
          <a:ln>
            <a:noFill/>
          </a:ln>
        </p:spPr>
        <p:txBody>
          <a:bodyPr lIns="121900" tIns="121900" rIns="121900" bIns="121900" anchor="t" anchorCtr="0">
            <a:noAutofit/>
          </a:bodyPr>
          <a:lstStyle/>
          <a:p>
            <a:pPr lvl="0" rtl="0">
              <a:lnSpc>
                <a:spcPct val="100000"/>
              </a:lnSpc>
              <a:spcBef>
                <a:spcPts val="0"/>
              </a:spcBef>
              <a:buClr>
                <a:srgbClr val="000000"/>
              </a:buClr>
              <a:buSzPct val="61111"/>
              <a:buFont typeface="Arial"/>
              <a:buNone/>
            </a:pPr>
            <a:r>
              <a:rPr lang="en" sz="2400">
                <a:solidFill>
                  <a:srgbClr val="7F8C8D"/>
                </a:solidFill>
                <a:latin typeface="Raleway"/>
                <a:ea typeface="Raleway"/>
                <a:cs typeface="Raleway"/>
                <a:sym typeface="Raleway"/>
              </a:rPr>
              <a:t>VISUALIZING THE DATA</a:t>
            </a:r>
          </a:p>
          <a:p>
            <a:pPr lvl="0" rtl="0">
              <a:lnSpc>
                <a:spcPct val="140000"/>
              </a:lnSpc>
              <a:spcBef>
                <a:spcPts val="1333"/>
              </a:spcBef>
              <a:buClr>
                <a:srgbClr val="000000"/>
              </a:buClr>
              <a:buSzPct val="137500"/>
              <a:buFont typeface="Arial"/>
              <a:buNone/>
            </a:pPr>
            <a:r>
              <a:rPr lang="en" sz="1067">
                <a:solidFill>
                  <a:srgbClr val="7F8C8D"/>
                </a:solidFill>
                <a:latin typeface="Raleway"/>
                <a:ea typeface="Raleway"/>
                <a:cs typeface="Raleway"/>
                <a:sym typeface="Raleway"/>
              </a:rPr>
              <a:t>Our architecture takes advantage of traditional data transformation tools for the low-complexity, low-volatility data, while using in-memory technology to process machine data and integrate all data sources. We visualize this data through an SAP Business Objects reporting layer, and then deliver a self-serve BI portal to Tennant</a:t>
            </a:r>
          </a:p>
        </p:txBody>
      </p:sp>
      <p:sp>
        <p:nvSpPr>
          <p:cNvPr id="27" name="Shape 27"/>
          <p:cNvSpPr txBox="1"/>
          <p:nvPr/>
        </p:nvSpPr>
        <p:spPr>
          <a:xfrm>
            <a:off x="6096000" y="342500"/>
            <a:ext cx="5646800" cy="2149600"/>
          </a:xfrm>
          <a:prstGeom prst="rect">
            <a:avLst/>
          </a:prstGeom>
          <a:noFill/>
          <a:ln>
            <a:noFill/>
          </a:ln>
        </p:spPr>
        <p:txBody>
          <a:bodyPr lIns="121900" tIns="121900" rIns="121900" bIns="121900" anchor="t" anchorCtr="0">
            <a:noAutofit/>
          </a:bodyPr>
          <a:lstStyle/>
          <a:p>
            <a:pPr lvl="0" rtl="0">
              <a:lnSpc>
                <a:spcPct val="100000"/>
              </a:lnSpc>
              <a:spcBef>
                <a:spcPts val="0"/>
              </a:spcBef>
              <a:buClr>
                <a:srgbClr val="000000"/>
              </a:buClr>
              <a:buFont typeface="Arial"/>
              <a:buNone/>
            </a:pPr>
            <a:endParaRPr sz="2400">
              <a:solidFill>
                <a:srgbClr val="7F8C8D"/>
              </a:solidFill>
              <a:latin typeface="Raleway"/>
              <a:ea typeface="Raleway"/>
              <a:cs typeface="Raleway"/>
              <a:sym typeface="Raleway"/>
            </a:endParaRPr>
          </a:p>
          <a:p>
            <a:pPr lvl="0" rtl="0">
              <a:lnSpc>
                <a:spcPct val="140000"/>
              </a:lnSpc>
              <a:spcBef>
                <a:spcPts val="1333"/>
              </a:spcBef>
              <a:buClr>
                <a:srgbClr val="000000"/>
              </a:buClr>
              <a:buSzPct val="137500"/>
              <a:buFont typeface="Arial"/>
              <a:buNone/>
            </a:pPr>
            <a:r>
              <a:rPr lang="en" sz="1067">
                <a:solidFill>
                  <a:srgbClr val="7F8C8D"/>
                </a:solidFill>
                <a:latin typeface="Raleway"/>
                <a:ea typeface="Raleway"/>
                <a:cs typeface="Raleway"/>
                <a:sym typeface="Raleway"/>
              </a:rPr>
              <a:t>users and customers via our proprietary Intelliportal Dashboard solution. Intelliportal is a Java-based framework that delivers BI visuals using intuitive navigation, with a single point of access that supports responsive design.</a:t>
            </a:r>
          </a:p>
        </p:txBody>
      </p:sp>
    </p:spTree>
    <p:extLst>
      <p:ext uri="{BB962C8B-B14F-4D97-AF65-F5344CB8AC3E}">
        <p14:creationId xmlns:p14="http://schemas.microsoft.com/office/powerpoint/2010/main" val="3947643238"/>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itleOnly" preserve="1">
  <p:cSld name="2_Slide 01">
    <p:bg>
      <p:bgPr>
        <a:solidFill>
          <a:srgbClr val="F2F1EF"/>
        </a:solidFill>
        <a:effectLst/>
      </p:bgPr>
    </p:bg>
    <p:spTree>
      <p:nvGrpSpPr>
        <p:cNvPr id="1" name="Shape 10"/>
        <p:cNvGrpSpPr/>
        <p:nvPr/>
      </p:nvGrpSpPr>
      <p:grpSpPr>
        <a:xfrm>
          <a:off x="0" y="0"/>
          <a:ext cx="0" cy="0"/>
          <a:chOff x="0" y="0"/>
          <a:chExt cx="0" cy="0"/>
        </a:xfrm>
      </p:grpSpPr>
      <p:pic>
        <p:nvPicPr>
          <p:cNvPr id="11" name="Shape 11" descr="maxresdefault2.jpg"/>
          <p:cNvPicPr preferRelativeResize="0"/>
          <p:nvPr/>
        </p:nvPicPr>
        <p:blipFill rotWithShape="1">
          <a:blip r:embed="rId2">
            <a:alphaModFix/>
          </a:blip>
          <a:srcRect t="28712" b="2629"/>
          <a:stretch/>
        </p:blipFill>
        <p:spPr>
          <a:xfrm>
            <a:off x="0" y="0"/>
            <a:ext cx="12192000" cy="3022432"/>
          </a:xfrm>
          <a:prstGeom prst="rect">
            <a:avLst/>
          </a:prstGeom>
          <a:noFill/>
          <a:ln>
            <a:noFill/>
          </a:ln>
        </p:spPr>
      </p:pic>
      <p:sp>
        <p:nvSpPr>
          <p:cNvPr id="12" name="Shape 12"/>
          <p:cNvSpPr txBox="1"/>
          <p:nvPr/>
        </p:nvSpPr>
        <p:spPr>
          <a:xfrm>
            <a:off x="333067" y="3330135"/>
            <a:ext cx="10323200" cy="3375999"/>
          </a:xfrm>
          <a:prstGeom prst="rect">
            <a:avLst/>
          </a:prstGeom>
          <a:noFill/>
          <a:ln>
            <a:noFill/>
          </a:ln>
        </p:spPr>
        <p:txBody>
          <a:bodyPr lIns="121900" tIns="121900" rIns="121900" bIns="121900" anchor="t" anchorCtr="0">
            <a:noAutofit/>
          </a:bodyPr>
          <a:lstStyle/>
          <a:p>
            <a:pPr lvl="0" rtl="0">
              <a:spcBef>
                <a:spcPts val="0"/>
              </a:spcBef>
              <a:buClr>
                <a:srgbClr val="000000"/>
              </a:buClr>
              <a:buFont typeface="Arial"/>
              <a:buNone/>
            </a:pPr>
            <a:r>
              <a:rPr lang="en" sz="1867">
                <a:solidFill>
                  <a:srgbClr val="D23138"/>
                </a:solidFill>
                <a:latin typeface="Raleway"/>
                <a:ea typeface="Raleway"/>
                <a:cs typeface="Raleway"/>
                <a:sym typeface="Raleway"/>
              </a:rPr>
              <a:t>TENNANT</a:t>
            </a:r>
          </a:p>
          <a:p>
            <a:pPr lvl="0" rtl="0">
              <a:spcBef>
                <a:spcPts val="0"/>
              </a:spcBef>
              <a:buClr>
                <a:srgbClr val="000000"/>
              </a:buClr>
              <a:buSzPct val="61111"/>
              <a:buFont typeface="Arial"/>
              <a:buNone/>
            </a:pPr>
            <a:r>
              <a:rPr lang="en" sz="2400" b="1">
                <a:solidFill>
                  <a:srgbClr val="292929"/>
                </a:solidFill>
                <a:latin typeface="Raleway"/>
                <a:ea typeface="Raleway"/>
                <a:cs typeface="Raleway"/>
                <a:sym typeface="Raleway"/>
              </a:rPr>
              <a:t>MACHINE-TO-MACHINE ANALYTICS</a:t>
            </a:r>
          </a:p>
          <a:p>
            <a:pPr lvl="0" rtl="0">
              <a:lnSpc>
                <a:spcPct val="140000"/>
              </a:lnSpc>
              <a:spcBef>
                <a:spcPts val="1333"/>
              </a:spcBef>
              <a:buClr>
                <a:srgbClr val="000000"/>
              </a:buClr>
              <a:buSzPct val="137500"/>
              <a:buFont typeface="Arial"/>
              <a:buNone/>
            </a:pPr>
            <a:r>
              <a:rPr lang="en" sz="1067" b="1">
                <a:solidFill>
                  <a:srgbClr val="D23138"/>
                </a:solidFill>
                <a:latin typeface="Raleway"/>
                <a:ea typeface="Raleway"/>
                <a:cs typeface="Raleway"/>
                <a:sym typeface="Raleway"/>
              </a:rPr>
              <a:t>THE CHALLENGE</a:t>
            </a:r>
          </a:p>
          <a:p>
            <a:pPr lvl="0" rtl="0">
              <a:lnSpc>
                <a:spcPct val="140000"/>
              </a:lnSpc>
              <a:spcBef>
                <a:spcPts val="0"/>
              </a:spcBef>
              <a:buClr>
                <a:srgbClr val="000000"/>
              </a:buClr>
              <a:buSzPct val="137500"/>
              <a:buFont typeface="Arial"/>
              <a:buNone/>
            </a:pPr>
            <a:r>
              <a:rPr lang="en" sz="1067">
                <a:solidFill>
                  <a:srgbClr val="292929"/>
                </a:solidFill>
                <a:latin typeface="Raleway"/>
                <a:ea typeface="Raleway"/>
                <a:cs typeface="Raleway"/>
                <a:sym typeface="Raleway"/>
              </a:rPr>
              <a:t>Tennant, a global leader in cleaning industry technology and related machinery needed to consolidate and analyze its cleaning machine telemetry data, along with its ERP and other sources of data. The company also wanted to make this data more actionable by delivering the information to its internal management team, field based operators and customers in real-time.</a:t>
            </a:r>
          </a:p>
          <a:p>
            <a:pPr lvl="0" rtl="0">
              <a:lnSpc>
                <a:spcPct val="140000"/>
              </a:lnSpc>
              <a:spcBef>
                <a:spcPts val="800"/>
              </a:spcBef>
              <a:buClr>
                <a:srgbClr val="000000"/>
              </a:buClr>
              <a:buSzPct val="137500"/>
              <a:buFont typeface="Arial"/>
              <a:buNone/>
            </a:pPr>
            <a:r>
              <a:rPr lang="en" sz="1067" b="1">
                <a:solidFill>
                  <a:srgbClr val="D23138"/>
                </a:solidFill>
                <a:latin typeface="Raleway"/>
                <a:ea typeface="Raleway"/>
                <a:cs typeface="Raleway"/>
                <a:sym typeface="Raleway"/>
              </a:rPr>
              <a:t>OUR INSIGHT</a:t>
            </a:r>
          </a:p>
          <a:p>
            <a:pPr lvl="0" rtl="0">
              <a:lnSpc>
                <a:spcPct val="140000"/>
              </a:lnSpc>
              <a:spcBef>
                <a:spcPts val="0"/>
              </a:spcBef>
              <a:buClr>
                <a:srgbClr val="000000"/>
              </a:buClr>
              <a:buSzPct val="137500"/>
              <a:buFont typeface="Arial"/>
              <a:buNone/>
            </a:pPr>
            <a:r>
              <a:rPr lang="en" sz="1067">
                <a:solidFill>
                  <a:srgbClr val="292929"/>
                </a:solidFill>
                <a:latin typeface="Raleway"/>
                <a:ea typeface="Raleway"/>
                <a:cs typeface="Raleway"/>
                <a:sym typeface="Raleway"/>
              </a:rPr>
              <a:t>Our solution architecture team, partnership with SAP solution providers, designed a logical architecture that allowed for the integration of machine data, SAP ERP data and other sources, with minimal architecture impact to Tennant. The architecture also provided high-speed, high-performance movement of data from machines to the reporting layer. This enables the effective delivery of information, as well as the ability to retire maintenance-heavy legacy systems that are not scalable. </a:t>
            </a:r>
          </a:p>
        </p:txBody>
      </p:sp>
      <p:sp>
        <p:nvSpPr>
          <p:cNvPr id="13" name="Shape 13"/>
          <p:cNvSpPr/>
          <p:nvPr/>
        </p:nvSpPr>
        <p:spPr>
          <a:xfrm rot="5400000">
            <a:off x="10110601" y="1520834"/>
            <a:ext cx="1761199" cy="1570799"/>
          </a:xfrm>
          <a:prstGeom prst="hexagon">
            <a:avLst>
              <a:gd name="adj" fmla="val 25000"/>
              <a:gd name="vf" fmla="val 115470"/>
            </a:avLst>
          </a:prstGeom>
          <a:solidFill>
            <a:srgbClr val="D60F29"/>
          </a:solidFill>
          <a:ln>
            <a:noFill/>
          </a:ln>
        </p:spPr>
        <p:txBody>
          <a:bodyPr lIns="121900" tIns="0" rIns="0" bIns="0" anchor="ctr" anchorCtr="0">
            <a:noAutofit/>
          </a:bodyPr>
          <a:lstStyle/>
          <a:p>
            <a:pPr marL="0" marR="0" lvl="0" indent="0" algn="ctr" rtl="0">
              <a:lnSpc>
                <a:spcPct val="100000"/>
              </a:lnSpc>
              <a:spcBef>
                <a:spcPts val="0"/>
              </a:spcBef>
              <a:spcAft>
                <a:spcPts val="0"/>
              </a:spcAft>
              <a:buClr>
                <a:srgbClr val="000000"/>
              </a:buClr>
              <a:buFont typeface="Arial"/>
              <a:buNone/>
            </a:pPr>
            <a:endParaRPr sz="1200" b="1" i="0" u="none" strike="noStrike" cap="none">
              <a:solidFill>
                <a:srgbClr val="FFFFFF"/>
              </a:solidFill>
              <a:latin typeface="Helvetica Neue"/>
              <a:ea typeface="Helvetica Neue"/>
              <a:cs typeface="Helvetica Neue"/>
              <a:sym typeface="Helvetica Neue"/>
            </a:endParaRPr>
          </a:p>
        </p:txBody>
      </p:sp>
      <p:sp>
        <p:nvSpPr>
          <p:cNvPr id="14" name="Shape 14"/>
          <p:cNvSpPr txBox="1"/>
          <p:nvPr/>
        </p:nvSpPr>
        <p:spPr>
          <a:xfrm>
            <a:off x="10194601" y="1786233"/>
            <a:ext cx="1593199" cy="1039999"/>
          </a:xfrm>
          <a:prstGeom prst="rect">
            <a:avLst/>
          </a:prstGeom>
          <a:noFill/>
          <a:ln>
            <a:noFill/>
          </a:ln>
        </p:spPr>
        <p:txBody>
          <a:bodyPr lIns="121900" tIns="60933" rIns="121900" bIns="60933" anchor="ctr" anchorCtr="0">
            <a:noAutofit/>
          </a:bodyPr>
          <a:lstStyle/>
          <a:p>
            <a:pPr lvl="0" algn="ctr" rtl="0">
              <a:spcBef>
                <a:spcPts val="0"/>
              </a:spcBef>
              <a:buClr>
                <a:srgbClr val="FFFFFF"/>
              </a:buClr>
              <a:buSzPct val="25000"/>
              <a:buFont typeface="Raleway"/>
              <a:buNone/>
            </a:pPr>
            <a:r>
              <a:rPr lang="en" sz="1333" b="1">
                <a:solidFill>
                  <a:srgbClr val="FFFFFF"/>
                </a:solidFill>
                <a:latin typeface="Raleway"/>
                <a:ea typeface="Raleway"/>
                <a:cs typeface="Raleway"/>
                <a:sym typeface="Raleway"/>
              </a:rPr>
              <a:t>Monetizing</a:t>
            </a:r>
            <a:r>
              <a:rPr lang="en" sz="1333">
                <a:solidFill>
                  <a:srgbClr val="FFFFFF"/>
                </a:solidFill>
                <a:latin typeface="Raleway"/>
                <a:ea typeface="Raleway"/>
                <a:cs typeface="Raleway"/>
                <a:sym typeface="Raleway"/>
              </a:rPr>
              <a:t> data for a competitive advantage</a:t>
            </a:r>
          </a:p>
        </p:txBody>
      </p:sp>
    </p:spTree>
    <p:extLst>
      <p:ext uri="{BB962C8B-B14F-4D97-AF65-F5344CB8AC3E}">
        <p14:creationId xmlns:p14="http://schemas.microsoft.com/office/powerpoint/2010/main" val="4031728383"/>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blank" preserve="1">
  <p:cSld name="Slide02">
    <p:bg>
      <p:bgPr>
        <a:solidFill>
          <a:srgbClr val="FFFFFF"/>
        </a:solidFill>
        <a:effectLst/>
      </p:bgPr>
    </p:bg>
    <p:spTree>
      <p:nvGrpSpPr>
        <p:cNvPr id="1" name="Shape 15"/>
        <p:cNvGrpSpPr/>
        <p:nvPr/>
      </p:nvGrpSpPr>
      <p:grpSpPr>
        <a:xfrm>
          <a:off x="0" y="0"/>
          <a:ext cx="0" cy="0"/>
          <a:chOff x="0" y="0"/>
          <a:chExt cx="0" cy="0"/>
        </a:xfrm>
      </p:grpSpPr>
      <p:sp>
        <p:nvSpPr>
          <p:cNvPr id="16" name="Shape 16"/>
          <p:cNvSpPr txBox="1"/>
          <p:nvPr/>
        </p:nvSpPr>
        <p:spPr>
          <a:xfrm>
            <a:off x="449201" y="342500"/>
            <a:ext cx="5559199" cy="2149600"/>
          </a:xfrm>
          <a:prstGeom prst="rect">
            <a:avLst/>
          </a:prstGeom>
          <a:noFill/>
          <a:ln>
            <a:noFill/>
          </a:ln>
        </p:spPr>
        <p:txBody>
          <a:bodyPr lIns="121900" tIns="121900" rIns="121900" bIns="121900" anchor="t" anchorCtr="0">
            <a:noAutofit/>
          </a:bodyPr>
          <a:lstStyle/>
          <a:p>
            <a:pPr lvl="0" rtl="0">
              <a:lnSpc>
                <a:spcPct val="100000"/>
              </a:lnSpc>
              <a:spcBef>
                <a:spcPts val="0"/>
              </a:spcBef>
              <a:buClr>
                <a:srgbClr val="000000"/>
              </a:buClr>
              <a:buSzPct val="61111"/>
              <a:buFont typeface="Arial"/>
              <a:buNone/>
            </a:pPr>
            <a:r>
              <a:rPr lang="en" sz="2400">
                <a:solidFill>
                  <a:srgbClr val="7F8C8D"/>
                </a:solidFill>
                <a:latin typeface="Raleway"/>
                <a:ea typeface="Raleway"/>
                <a:cs typeface="Raleway"/>
                <a:sym typeface="Raleway"/>
              </a:rPr>
              <a:t>IMPLEMENTING THE ARCHITECTURE</a:t>
            </a:r>
          </a:p>
          <a:p>
            <a:pPr lvl="0" rtl="0">
              <a:lnSpc>
                <a:spcPct val="140000"/>
              </a:lnSpc>
              <a:spcBef>
                <a:spcPts val="1333"/>
              </a:spcBef>
              <a:buClr>
                <a:srgbClr val="000000"/>
              </a:buClr>
              <a:buSzPct val="137500"/>
              <a:buFont typeface="Arial"/>
              <a:buNone/>
            </a:pPr>
            <a:r>
              <a:rPr lang="en" sz="1067">
                <a:solidFill>
                  <a:srgbClr val="7F8C8D"/>
                </a:solidFill>
                <a:latin typeface="Raleway"/>
                <a:ea typeface="Raleway"/>
                <a:cs typeface="Raleway"/>
                <a:sym typeface="Raleway"/>
              </a:rPr>
              <a:t>Our logical architecture brings together the Tennant ERP environment, the Tennant ILS Machine Telemetry system and other relevant data sources, including Tennant public websites, Tennant Customer Web Portal and customer emails in a cloud-hosted analytics platform reporting layer. This reporting layer uses</a:t>
            </a:r>
          </a:p>
        </p:txBody>
      </p:sp>
      <p:sp>
        <p:nvSpPr>
          <p:cNvPr id="17" name="Shape 17"/>
          <p:cNvSpPr txBox="1"/>
          <p:nvPr/>
        </p:nvSpPr>
        <p:spPr>
          <a:xfrm>
            <a:off x="6096000" y="342500"/>
            <a:ext cx="5646800" cy="2149600"/>
          </a:xfrm>
          <a:prstGeom prst="rect">
            <a:avLst/>
          </a:prstGeom>
          <a:noFill/>
          <a:ln>
            <a:noFill/>
          </a:ln>
        </p:spPr>
        <p:txBody>
          <a:bodyPr lIns="121900" tIns="121900" rIns="121900" bIns="121900" anchor="t" anchorCtr="0">
            <a:noAutofit/>
          </a:bodyPr>
          <a:lstStyle/>
          <a:p>
            <a:pPr lvl="0" rtl="0">
              <a:lnSpc>
                <a:spcPct val="100000"/>
              </a:lnSpc>
              <a:spcBef>
                <a:spcPts val="0"/>
              </a:spcBef>
              <a:buClr>
                <a:srgbClr val="000000"/>
              </a:buClr>
              <a:buSzPct val="61111"/>
              <a:buFont typeface="Arial"/>
              <a:buNone/>
            </a:pPr>
            <a:r>
              <a:rPr lang="en" sz="2400">
                <a:solidFill>
                  <a:srgbClr val="7F8C8D"/>
                </a:solidFill>
                <a:latin typeface="Raleway"/>
                <a:ea typeface="Raleway"/>
                <a:cs typeface="Raleway"/>
                <a:sym typeface="Raleway"/>
              </a:rPr>
              <a:t> </a:t>
            </a:r>
          </a:p>
          <a:p>
            <a:pPr lvl="0" rtl="0">
              <a:lnSpc>
                <a:spcPct val="100000"/>
              </a:lnSpc>
              <a:spcBef>
                <a:spcPts val="0"/>
              </a:spcBef>
              <a:buClr>
                <a:srgbClr val="000000"/>
              </a:buClr>
              <a:buFont typeface="Arial"/>
              <a:buNone/>
            </a:pPr>
            <a:endParaRPr sz="2400">
              <a:solidFill>
                <a:srgbClr val="7F8C8D"/>
              </a:solidFill>
              <a:latin typeface="Raleway"/>
              <a:ea typeface="Raleway"/>
              <a:cs typeface="Raleway"/>
              <a:sym typeface="Raleway"/>
            </a:endParaRPr>
          </a:p>
          <a:p>
            <a:pPr lvl="0" rtl="0">
              <a:lnSpc>
                <a:spcPct val="140000"/>
              </a:lnSpc>
              <a:spcBef>
                <a:spcPts val="1333"/>
              </a:spcBef>
              <a:buClr>
                <a:srgbClr val="000000"/>
              </a:buClr>
              <a:buSzPct val="137500"/>
              <a:buFont typeface="Arial"/>
              <a:buNone/>
            </a:pPr>
            <a:r>
              <a:rPr lang="en" sz="1067">
                <a:solidFill>
                  <a:srgbClr val="7F8C8D"/>
                </a:solidFill>
                <a:latin typeface="Raleway"/>
                <a:ea typeface="Raleway"/>
                <a:cs typeface="Raleway"/>
                <a:sym typeface="Raleway"/>
              </a:rPr>
              <a:t>Tennant’s existing SAP footprint and adds the processing power of a HANA in-memory database. This enables processing of data received from the ILS layer as well as traditional data received from the ERP data repository and other structure sources, which is then presented in real time.</a:t>
            </a:r>
          </a:p>
        </p:txBody>
      </p:sp>
      <p:pic>
        <p:nvPicPr>
          <p:cNvPr id="18" name="Shape 18" descr="Tennant-Diagram.png"/>
          <p:cNvPicPr preferRelativeResize="0"/>
          <p:nvPr/>
        </p:nvPicPr>
        <p:blipFill>
          <a:blip r:embed="rId2">
            <a:alphaModFix/>
          </a:blip>
          <a:stretch>
            <a:fillRect/>
          </a:stretch>
        </p:blipFill>
        <p:spPr>
          <a:xfrm>
            <a:off x="1998351" y="2492101"/>
            <a:ext cx="7831012" cy="4036735"/>
          </a:xfrm>
          <a:prstGeom prst="rect">
            <a:avLst/>
          </a:prstGeom>
          <a:noFill/>
          <a:ln>
            <a:noFill/>
          </a:ln>
        </p:spPr>
      </p:pic>
    </p:spTree>
    <p:extLst>
      <p:ext uri="{BB962C8B-B14F-4D97-AF65-F5344CB8AC3E}">
        <p14:creationId xmlns:p14="http://schemas.microsoft.com/office/powerpoint/2010/main" val="2227422366"/>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Slide04 1">
    <p:spTree>
      <p:nvGrpSpPr>
        <p:cNvPr id="1" name="Shape 19"/>
        <p:cNvGrpSpPr/>
        <p:nvPr/>
      </p:nvGrpSpPr>
      <p:grpSpPr>
        <a:xfrm>
          <a:off x="0" y="0"/>
          <a:ext cx="0" cy="0"/>
          <a:chOff x="0" y="0"/>
          <a:chExt cx="0" cy="0"/>
        </a:xfrm>
      </p:grpSpPr>
      <p:pic>
        <p:nvPicPr>
          <p:cNvPr id="20" name="Shape 20" descr="tennant-new.jpg"/>
          <p:cNvPicPr preferRelativeResize="0"/>
          <p:nvPr/>
        </p:nvPicPr>
        <p:blipFill>
          <a:blip r:embed="rId2">
            <a:alphaModFix/>
          </a:blip>
          <a:stretch>
            <a:fillRect/>
          </a:stretch>
        </p:blipFill>
        <p:spPr>
          <a:xfrm>
            <a:off x="5818142" y="342501"/>
            <a:ext cx="5989527" cy="6208164"/>
          </a:xfrm>
          <a:prstGeom prst="rect">
            <a:avLst/>
          </a:prstGeom>
          <a:noFill/>
          <a:ln>
            <a:noFill/>
          </a:ln>
        </p:spPr>
      </p:pic>
      <p:sp>
        <p:nvSpPr>
          <p:cNvPr id="21" name="Shape 21"/>
          <p:cNvSpPr txBox="1"/>
          <p:nvPr/>
        </p:nvSpPr>
        <p:spPr>
          <a:xfrm>
            <a:off x="449200" y="342500"/>
            <a:ext cx="4863200" cy="2149600"/>
          </a:xfrm>
          <a:prstGeom prst="rect">
            <a:avLst/>
          </a:prstGeom>
          <a:noFill/>
          <a:ln>
            <a:noFill/>
          </a:ln>
        </p:spPr>
        <p:txBody>
          <a:bodyPr lIns="121900" tIns="121900" rIns="121900" bIns="121900" anchor="t" anchorCtr="0">
            <a:noAutofit/>
          </a:bodyPr>
          <a:lstStyle/>
          <a:p>
            <a:pPr lvl="0" rtl="0">
              <a:lnSpc>
                <a:spcPct val="100000"/>
              </a:lnSpc>
              <a:spcBef>
                <a:spcPts val="0"/>
              </a:spcBef>
              <a:buClr>
                <a:srgbClr val="000000"/>
              </a:buClr>
              <a:buSzPct val="61111"/>
              <a:buFont typeface="Arial"/>
              <a:buNone/>
            </a:pPr>
            <a:r>
              <a:rPr lang="en" sz="2400">
                <a:solidFill>
                  <a:srgbClr val="7F8C8D"/>
                </a:solidFill>
                <a:latin typeface="Raleway"/>
                <a:ea typeface="Raleway"/>
                <a:cs typeface="Raleway"/>
                <a:sym typeface="Raleway"/>
              </a:rPr>
              <a:t>VISUALIZING THE DATA</a:t>
            </a:r>
          </a:p>
          <a:p>
            <a:pPr lvl="0" rtl="0">
              <a:lnSpc>
                <a:spcPct val="140000"/>
              </a:lnSpc>
              <a:spcBef>
                <a:spcPts val="1333"/>
              </a:spcBef>
              <a:buClr>
                <a:srgbClr val="000000"/>
              </a:buClr>
              <a:buSzPct val="137500"/>
              <a:buFont typeface="Arial"/>
              <a:buNone/>
            </a:pPr>
            <a:r>
              <a:rPr lang="en" sz="1067">
                <a:solidFill>
                  <a:srgbClr val="7F8C8D"/>
                </a:solidFill>
                <a:latin typeface="Raleway"/>
                <a:ea typeface="Raleway"/>
                <a:cs typeface="Raleway"/>
                <a:sym typeface="Raleway"/>
              </a:rPr>
              <a:t>Our architecture takes advantage of traditional data transformation tools for the low-complexity, low-volatility data, while using in-memory technology to process machine data and integrate all data sources. We visualize this data through an SAP Business Objects reporting layer, and then deliver a self-serve BI portal to Tennant users and customers via our proprietary Intelliportal Dashboard solution. Intelliportal is a Java-based framework that delivers BI visuals using intuitive navigation, with a single point of access that supports responsive design.</a:t>
            </a:r>
          </a:p>
        </p:txBody>
      </p:sp>
    </p:spTree>
    <p:extLst>
      <p:ext uri="{BB962C8B-B14F-4D97-AF65-F5344CB8AC3E}">
        <p14:creationId xmlns:p14="http://schemas.microsoft.com/office/powerpoint/2010/main" val="1468297806"/>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1_Slide08">
    <p:spTree>
      <p:nvGrpSpPr>
        <p:cNvPr id="1" name="Shape 28"/>
        <p:cNvGrpSpPr/>
        <p:nvPr/>
      </p:nvGrpSpPr>
      <p:grpSpPr>
        <a:xfrm>
          <a:off x="0" y="0"/>
          <a:ext cx="0" cy="0"/>
          <a:chOff x="0" y="0"/>
          <a:chExt cx="0" cy="0"/>
        </a:xfrm>
      </p:grpSpPr>
      <p:pic>
        <p:nvPicPr>
          <p:cNvPr id="29" name="Shape 29" descr="t7_airport.jpg"/>
          <p:cNvPicPr preferRelativeResize="0"/>
          <p:nvPr/>
        </p:nvPicPr>
        <p:blipFill rotWithShape="1">
          <a:blip r:embed="rId2">
            <a:alphaModFix/>
          </a:blip>
          <a:srcRect l="10929" t="5232" b="19698"/>
          <a:stretch/>
        </p:blipFill>
        <p:spPr>
          <a:xfrm>
            <a:off x="4053867" y="1"/>
            <a:ext cx="8138135" cy="6857999"/>
          </a:xfrm>
          <a:prstGeom prst="rect">
            <a:avLst/>
          </a:prstGeom>
          <a:noFill/>
          <a:ln>
            <a:noFill/>
          </a:ln>
        </p:spPr>
      </p:pic>
      <p:sp>
        <p:nvSpPr>
          <p:cNvPr id="30" name="Shape 30"/>
          <p:cNvSpPr/>
          <p:nvPr/>
        </p:nvSpPr>
        <p:spPr>
          <a:xfrm>
            <a:off x="0" y="1"/>
            <a:ext cx="4064000" cy="6857999"/>
          </a:xfrm>
          <a:prstGeom prst="rect">
            <a:avLst/>
          </a:prstGeom>
          <a:solidFill>
            <a:srgbClr val="363C41"/>
          </a:solidFill>
          <a:ln>
            <a:noFill/>
          </a:ln>
        </p:spPr>
        <p:txBody>
          <a:bodyPr lIns="121900" tIns="121900" rIns="121900" bIns="121900" anchor="ctr" anchorCtr="0">
            <a:noAutofit/>
          </a:bodyPr>
          <a:lstStyle/>
          <a:p>
            <a:pPr lvl="0">
              <a:spcBef>
                <a:spcPts val="0"/>
              </a:spcBef>
              <a:buNone/>
            </a:pPr>
            <a:endParaRPr sz="1867"/>
          </a:p>
        </p:txBody>
      </p:sp>
      <p:sp>
        <p:nvSpPr>
          <p:cNvPr id="31" name="Shape 31"/>
          <p:cNvSpPr txBox="1"/>
          <p:nvPr/>
        </p:nvSpPr>
        <p:spPr>
          <a:xfrm>
            <a:off x="449233" y="340201"/>
            <a:ext cx="3062000" cy="6111599"/>
          </a:xfrm>
          <a:prstGeom prst="rect">
            <a:avLst/>
          </a:prstGeom>
          <a:noFill/>
          <a:ln>
            <a:noFill/>
          </a:ln>
        </p:spPr>
        <p:txBody>
          <a:bodyPr lIns="121900" tIns="121900" rIns="121900" bIns="121900" anchor="t" anchorCtr="0">
            <a:noAutofit/>
          </a:bodyPr>
          <a:lstStyle/>
          <a:p>
            <a:pPr lvl="0" rtl="0">
              <a:lnSpc>
                <a:spcPct val="100000"/>
              </a:lnSpc>
              <a:spcBef>
                <a:spcPts val="0"/>
              </a:spcBef>
              <a:buClr>
                <a:srgbClr val="000000"/>
              </a:buClr>
              <a:buSzPct val="61111"/>
              <a:buFont typeface="Arial"/>
              <a:buNone/>
            </a:pPr>
            <a:r>
              <a:rPr lang="en" sz="2400">
                <a:solidFill>
                  <a:srgbClr val="FFFFFF"/>
                </a:solidFill>
                <a:latin typeface="Raleway"/>
                <a:ea typeface="Raleway"/>
                <a:cs typeface="Raleway"/>
                <a:sym typeface="Raleway"/>
              </a:rPr>
              <a:t>RESULTS</a:t>
            </a:r>
          </a:p>
          <a:p>
            <a:pPr lvl="0" rtl="0">
              <a:lnSpc>
                <a:spcPct val="140000"/>
              </a:lnSpc>
              <a:spcBef>
                <a:spcPts val="1333"/>
              </a:spcBef>
              <a:buClr>
                <a:srgbClr val="000000"/>
              </a:buClr>
              <a:buSzPct val="137500"/>
              <a:buFont typeface="Arial"/>
              <a:buNone/>
            </a:pPr>
            <a:r>
              <a:rPr lang="en" sz="1067">
                <a:solidFill>
                  <a:srgbClr val="FFFFFF"/>
                </a:solidFill>
                <a:latin typeface="Raleway"/>
                <a:ea typeface="Raleway"/>
                <a:cs typeface="Raleway"/>
                <a:sym typeface="Raleway"/>
              </a:rPr>
              <a:t>Tennant’s customers, including its Business Service Contractors, can now review machine data to see if their stores have been cleaned the prior night, determine where machines are physically located, review service metrics at the fleet level and optimize overall operations. In addition, Tennant will be able to monetize its data by marketing this solution to its customers. This is an important competitive edge for Tennant. US competition does not have a similarly robust solution, and its EU competitors are just starting to create similar analytics solutions. Overall, what we created for Tennant will increase the company’s profitability and market share.</a:t>
            </a:r>
          </a:p>
        </p:txBody>
      </p:sp>
    </p:spTree>
    <p:extLst>
      <p:ext uri="{BB962C8B-B14F-4D97-AF65-F5344CB8AC3E}">
        <p14:creationId xmlns:p14="http://schemas.microsoft.com/office/powerpoint/2010/main" val="2298615870"/>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Purple Header with Hexagon Pattern">
    <p:spTree>
      <p:nvGrpSpPr>
        <p:cNvPr id="1" name=""/>
        <p:cNvGrpSpPr/>
        <p:nvPr/>
      </p:nvGrpSpPr>
      <p:grpSpPr>
        <a:xfrm>
          <a:off x="0" y="0"/>
          <a:ext cx="0" cy="0"/>
          <a:chOff x="0" y="0"/>
          <a:chExt cx="0" cy="0"/>
        </a:xfrm>
      </p:grpSpPr>
      <p:grpSp>
        <p:nvGrpSpPr>
          <p:cNvPr id="7" name="Group 9"/>
          <p:cNvGrpSpPr/>
          <p:nvPr/>
        </p:nvGrpSpPr>
        <p:grpSpPr>
          <a:xfrm>
            <a:off x="9341197" y="1915743"/>
            <a:ext cx="3035211" cy="2672624"/>
            <a:chOff x="79884" y="-148379"/>
            <a:chExt cx="2180505" cy="1920022"/>
          </a:xfrm>
        </p:grpSpPr>
        <p:sp>
          <p:nvSpPr>
            <p:cNvPr id="8" name="Hexagon 16"/>
            <p:cNvSpPr/>
            <p:nvPr/>
          </p:nvSpPr>
          <p:spPr>
            <a:xfrm rot="5400000">
              <a:off x="700818" y="1042239"/>
              <a:ext cx="583711" cy="526664"/>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solidFill>
                  <a:schemeClr val="tx2"/>
                </a:solidFill>
              </a:endParaRPr>
            </a:p>
          </p:txBody>
        </p:sp>
        <p:sp>
          <p:nvSpPr>
            <p:cNvPr id="9" name="Hexagon 17"/>
            <p:cNvSpPr/>
            <p:nvPr/>
          </p:nvSpPr>
          <p:spPr>
            <a:xfrm rot="5400000">
              <a:off x="1373795" y="885049"/>
              <a:ext cx="932144" cy="841044"/>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solidFill>
                  <a:schemeClr val="tx2"/>
                </a:solidFill>
              </a:endParaRPr>
            </a:p>
          </p:txBody>
        </p:sp>
        <p:sp>
          <p:nvSpPr>
            <p:cNvPr id="10" name="Hexagon 18"/>
            <p:cNvSpPr/>
            <p:nvPr/>
          </p:nvSpPr>
          <p:spPr>
            <a:xfrm rot="5400000">
              <a:off x="674058" y="-93094"/>
              <a:ext cx="1131355" cy="1020786"/>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solidFill>
                  <a:schemeClr val="tx2"/>
                </a:solidFill>
              </a:endParaRPr>
            </a:p>
          </p:txBody>
        </p:sp>
        <p:sp>
          <p:nvSpPr>
            <p:cNvPr id="11" name="Hexagon 19"/>
            <p:cNvSpPr/>
            <p:nvPr/>
          </p:nvSpPr>
          <p:spPr>
            <a:xfrm rot="5400000">
              <a:off x="60290" y="-99647"/>
              <a:ext cx="400982" cy="361793"/>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solidFill>
                  <a:schemeClr val="tx2"/>
                </a:solidFill>
              </a:endParaRPr>
            </a:p>
          </p:txBody>
        </p:sp>
        <p:sp>
          <p:nvSpPr>
            <p:cNvPr id="12" name="Hexagon 20"/>
            <p:cNvSpPr/>
            <p:nvPr/>
          </p:nvSpPr>
          <p:spPr>
            <a:xfrm rot="5400000">
              <a:off x="1837301" y="-35150"/>
              <a:ext cx="400982" cy="361793"/>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solidFill>
                  <a:schemeClr val="tx2"/>
                </a:solidFill>
              </a:endParaRPr>
            </a:p>
          </p:txBody>
        </p:sp>
      </p:grpSp>
      <p:grpSp>
        <p:nvGrpSpPr>
          <p:cNvPr id="13" name="Group 27"/>
          <p:cNvGrpSpPr/>
          <p:nvPr/>
        </p:nvGrpSpPr>
        <p:grpSpPr>
          <a:xfrm>
            <a:off x="-115210" y="3703939"/>
            <a:ext cx="3035211" cy="2672624"/>
            <a:chOff x="79884" y="-148379"/>
            <a:chExt cx="2180505" cy="1920022"/>
          </a:xfrm>
        </p:grpSpPr>
        <p:sp>
          <p:nvSpPr>
            <p:cNvPr id="14" name="Hexagon 28"/>
            <p:cNvSpPr/>
            <p:nvPr/>
          </p:nvSpPr>
          <p:spPr>
            <a:xfrm rot="5400000">
              <a:off x="700818" y="1042239"/>
              <a:ext cx="583711" cy="526664"/>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solidFill>
                  <a:schemeClr val="tx2"/>
                </a:solidFill>
              </a:endParaRPr>
            </a:p>
          </p:txBody>
        </p:sp>
        <p:sp>
          <p:nvSpPr>
            <p:cNvPr id="15" name="Hexagon 29"/>
            <p:cNvSpPr/>
            <p:nvPr/>
          </p:nvSpPr>
          <p:spPr>
            <a:xfrm rot="5400000">
              <a:off x="1373795" y="885049"/>
              <a:ext cx="932144" cy="841044"/>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solidFill>
                  <a:schemeClr val="tx2"/>
                </a:solidFill>
              </a:endParaRPr>
            </a:p>
          </p:txBody>
        </p:sp>
        <p:sp>
          <p:nvSpPr>
            <p:cNvPr id="16" name="Hexagon 30"/>
            <p:cNvSpPr/>
            <p:nvPr/>
          </p:nvSpPr>
          <p:spPr>
            <a:xfrm rot="5400000">
              <a:off x="674058" y="-93094"/>
              <a:ext cx="1131355" cy="1020786"/>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solidFill>
                  <a:schemeClr val="tx2"/>
                </a:solidFill>
              </a:endParaRPr>
            </a:p>
          </p:txBody>
        </p:sp>
        <p:sp>
          <p:nvSpPr>
            <p:cNvPr id="17" name="Hexagon 31"/>
            <p:cNvSpPr/>
            <p:nvPr/>
          </p:nvSpPr>
          <p:spPr>
            <a:xfrm rot="5400000">
              <a:off x="60290" y="-99647"/>
              <a:ext cx="400982" cy="361793"/>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solidFill>
                  <a:schemeClr val="tx2"/>
                </a:solidFill>
              </a:endParaRPr>
            </a:p>
          </p:txBody>
        </p:sp>
        <p:sp>
          <p:nvSpPr>
            <p:cNvPr id="18" name="Hexagon 32"/>
            <p:cNvSpPr/>
            <p:nvPr/>
          </p:nvSpPr>
          <p:spPr>
            <a:xfrm rot="5400000">
              <a:off x="1837301" y="-35150"/>
              <a:ext cx="400982" cy="361793"/>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solidFill>
                  <a:schemeClr val="tx2"/>
                </a:solidFill>
              </a:endParaRPr>
            </a:p>
          </p:txBody>
        </p:sp>
      </p:grpSp>
      <p:sp>
        <p:nvSpPr>
          <p:cNvPr id="3" name="Slide Number Placeholder 2"/>
          <p:cNvSpPr>
            <a:spLocks noGrp="1"/>
          </p:cNvSpPr>
          <p:nvPr>
            <p:ph type="sldNum" sz="quarter" idx="10"/>
          </p:nvPr>
        </p:nvSpPr>
        <p:spPr/>
        <p:txBody>
          <a:bodyPr/>
          <a:lstStyle/>
          <a:p>
            <a:fld id="{95E3A436-1048-CA4E-9C3F-FCB70029503E}" type="slidenum">
              <a:rPr lang="en-US" smtClean="0"/>
              <a:pPr/>
              <a:t>‹#›</a:t>
            </a:fld>
            <a:endParaRPr lang="en-US" dirty="0"/>
          </a:p>
        </p:txBody>
      </p:sp>
      <p:pic>
        <p:nvPicPr>
          <p:cNvPr id="4" name="Picture 3"/>
          <p:cNvPicPr>
            <a:picLocks noChangeAspect="1"/>
          </p:cNvPicPr>
          <p:nvPr/>
        </p:nvPicPr>
        <p:blipFill rotWithShape="1">
          <a:blip r:embed="rId2"/>
          <a:srcRect l="18" t="10505" r="-18" b="22981"/>
          <a:stretch/>
        </p:blipFill>
        <p:spPr>
          <a:xfrm>
            <a:off x="0" y="957"/>
            <a:ext cx="12192000" cy="1731403"/>
          </a:xfrm>
          <a:prstGeom prst="rect">
            <a:avLst/>
          </a:prstGeom>
        </p:spPr>
      </p:pic>
      <p:sp>
        <p:nvSpPr>
          <p:cNvPr id="5" name="Text Placeholder 2"/>
          <p:cNvSpPr>
            <a:spLocks noGrp="1"/>
          </p:cNvSpPr>
          <p:nvPr>
            <p:ph type="body" sz="quarter" idx="11"/>
          </p:nvPr>
        </p:nvSpPr>
        <p:spPr>
          <a:xfrm>
            <a:off x="569920" y="2425908"/>
            <a:ext cx="10312537" cy="2880560"/>
          </a:xfrm>
          <a:prstGeom prst="rect">
            <a:avLst/>
          </a:prstGeom>
        </p:spPr>
        <p:txBody>
          <a:bodyPr vert="horz"/>
          <a:lstStyle>
            <a:lvl1pPr marL="457178" indent="-457178">
              <a:buClr>
                <a:schemeClr val="accent1"/>
              </a:buClr>
              <a:buFont typeface="Lucida Grande"/>
              <a:buChar char="›"/>
              <a:defRPr sz="2667">
                <a:latin typeface="Raleway"/>
                <a:cs typeface="Raleway"/>
              </a:defRPr>
            </a:lvl1pPr>
            <a:lvl2pPr marL="992669" indent="-457178">
              <a:buClr>
                <a:schemeClr val="accent1"/>
              </a:buClr>
              <a:buFont typeface="Lucida Grande"/>
              <a:buChar char="›"/>
              <a:tabLst/>
              <a:defRPr sz="2667">
                <a:latin typeface="Raleway"/>
                <a:cs typeface="Raleway"/>
              </a:defRPr>
            </a:lvl2pPr>
            <a:lvl3pPr marL="1447728" indent="-457178">
              <a:buClr>
                <a:schemeClr val="accent1"/>
              </a:buClr>
              <a:buFont typeface="Lucida Grande"/>
              <a:buChar char="›"/>
              <a:defRPr sz="2667">
                <a:latin typeface="Raleway"/>
                <a:cs typeface="Raleway"/>
              </a:defRPr>
            </a:lvl3pPr>
            <a:lvl4pPr marL="1983218" indent="-457178">
              <a:buClr>
                <a:schemeClr val="accent1"/>
              </a:buClr>
              <a:buFont typeface="Lucida Grande"/>
              <a:buChar char="›"/>
              <a:defRPr sz="2667">
                <a:latin typeface="Raleway"/>
                <a:cs typeface="Raleway"/>
              </a:defRPr>
            </a:lvl4pPr>
            <a:lvl5pPr marL="2438278" indent="-457178">
              <a:buClr>
                <a:schemeClr val="accent1"/>
              </a:buClr>
              <a:buFont typeface="Lucida Grande"/>
              <a:buChar char="›"/>
              <a:tabLst/>
              <a:defRPr sz="2667">
                <a:latin typeface="Raleway"/>
                <a:cs typeface="Raleway"/>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hape 349"/>
          <p:cNvSpPr txBox="1">
            <a:spLocks noGrp="1"/>
          </p:cNvSpPr>
          <p:nvPr>
            <p:ph type="title" hasCustomPrompt="1"/>
          </p:nvPr>
        </p:nvSpPr>
        <p:spPr>
          <a:xfrm>
            <a:off x="609600" y="565837"/>
            <a:ext cx="10972800" cy="2076523"/>
          </a:xfrm>
          <a:prstGeom prst="rect">
            <a:avLst/>
          </a:prstGeom>
        </p:spPr>
        <p:txBody>
          <a:bodyPr lIns="91425" tIns="91425" rIns="91425" bIns="91425" anchor="t" anchorCtr="0"/>
          <a:lstStyle>
            <a:lvl1pPr rtl="0">
              <a:spcBef>
                <a:spcPts val="0"/>
              </a:spcBef>
              <a:buNone/>
              <a:defRPr sz="3733">
                <a:solidFill>
                  <a:schemeClr val="bg1"/>
                </a:solidFill>
              </a:defRPr>
            </a:lvl1pPr>
            <a:lvl2pPr rtl="0">
              <a:spcBef>
                <a:spcPts val="0"/>
              </a:spcBef>
              <a:buNone/>
              <a:defRPr/>
            </a:lvl2pPr>
            <a:lvl3pPr rtl="0">
              <a:spcBef>
                <a:spcPts val="0"/>
              </a:spcBef>
              <a:buNone/>
              <a:defRPr/>
            </a:lvl3pPr>
            <a:lvl4pPr rtl="0">
              <a:spcBef>
                <a:spcPts val="0"/>
              </a:spcBef>
              <a:buNone/>
              <a:defRPr/>
            </a:lvl4pPr>
            <a:lvl5pPr rtl="0">
              <a:spcBef>
                <a:spcPts val="0"/>
              </a:spcBef>
              <a:buNone/>
              <a:defRPr/>
            </a:lvl5pPr>
            <a:lvl6pPr rtl="0">
              <a:spcBef>
                <a:spcPts val="0"/>
              </a:spcBef>
              <a:buNone/>
              <a:defRPr/>
            </a:lvl6pPr>
            <a:lvl7pPr rtl="0">
              <a:spcBef>
                <a:spcPts val="0"/>
              </a:spcBef>
              <a:buNone/>
              <a:defRPr/>
            </a:lvl7pPr>
            <a:lvl8pPr rtl="0">
              <a:spcBef>
                <a:spcPts val="0"/>
              </a:spcBef>
              <a:buNone/>
              <a:defRPr/>
            </a:lvl8pPr>
            <a:lvl9pPr>
              <a:spcBef>
                <a:spcPts val="0"/>
              </a:spcBef>
              <a:buNone/>
              <a:defRPr/>
            </a:lvl9pPr>
          </a:lstStyle>
          <a:p>
            <a:r>
              <a:rPr lang="en-US" dirty="0"/>
              <a:t>CLICK TO EDIT MASTER TITLE STYLE</a:t>
            </a:r>
            <a:endParaRPr dirty="0"/>
          </a:p>
        </p:txBody>
      </p:sp>
    </p:spTree>
    <p:extLst>
      <p:ext uri="{BB962C8B-B14F-4D97-AF65-F5344CB8AC3E}">
        <p14:creationId xmlns:p14="http://schemas.microsoft.com/office/powerpoint/2010/main" val="308465428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DMI TEMPLATE - Content 5">
    <p:spTree>
      <p:nvGrpSpPr>
        <p:cNvPr id="1" name="Shape 249"/>
        <p:cNvGrpSpPr/>
        <p:nvPr/>
      </p:nvGrpSpPr>
      <p:grpSpPr>
        <a:xfrm>
          <a:off x="0" y="0"/>
          <a:ext cx="0" cy="0"/>
          <a:chOff x="0" y="0"/>
          <a:chExt cx="0" cy="0"/>
        </a:xfrm>
      </p:grpSpPr>
      <p:sp>
        <p:nvSpPr>
          <p:cNvPr id="4" name="Title 1"/>
          <p:cNvSpPr>
            <a:spLocks noGrp="1"/>
          </p:cNvSpPr>
          <p:nvPr>
            <p:ph type="title" hasCustomPrompt="1"/>
          </p:nvPr>
        </p:nvSpPr>
        <p:spPr>
          <a:xfrm>
            <a:off x="305767" y="305768"/>
            <a:ext cx="6669199" cy="567829"/>
          </a:xfrm>
        </p:spPr>
        <p:txBody>
          <a:bodyPr vert="horz" anchor="t"/>
          <a:lstStyle>
            <a:lvl1pPr>
              <a:defRPr sz="1867">
                <a:solidFill>
                  <a:schemeClr val="bg2"/>
                </a:solidFill>
              </a:defRPr>
            </a:lvl1pPr>
          </a:lstStyle>
          <a:p>
            <a:r>
              <a:rPr lang="en-US" dirty="0"/>
              <a:t>CLICK TO EDIT MASTER TITLE STYLE</a:t>
            </a:r>
          </a:p>
        </p:txBody>
      </p:sp>
      <p:sp>
        <p:nvSpPr>
          <p:cNvPr id="3" name="Slide Number Placeholder 3"/>
          <p:cNvSpPr>
            <a:spLocks noGrp="1"/>
          </p:cNvSpPr>
          <p:nvPr>
            <p:ph type="sldNum" sz="quarter" idx="4"/>
          </p:nvPr>
        </p:nvSpPr>
        <p:spPr>
          <a:xfrm>
            <a:off x="12859" y="6488297"/>
            <a:ext cx="804184" cy="366183"/>
          </a:xfrm>
          <a:prstGeom prst="rect">
            <a:avLst/>
          </a:prstGeom>
        </p:spPr>
        <p:txBody>
          <a:bodyPr vert="horz" lIns="91440" tIns="45720" rIns="91440" bIns="45720" rtlCol="0" anchor="ctr"/>
          <a:lstStyle>
            <a:lvl1pPr algn="l">
              <a:defRPr sz="1200">
                <a:solidFill>
                  <a:schemeClr val="bg2"/>
                </a:solidFill>
                <a:latin typeface="Helvetica Neue"/>
                <a:cs typeface="Helvetica Neue"/>
              </a:defRPr>
            </a:lvl1pPr>
          </a:lstStyle>
          <a:p>
            <a:fld id="{02CCB1B9-C065-439C-BA4B-82E33D2DF94F}" type="slidenum">
              <a:rPr lang="en-US" smtClean="0"/>
              <a:t>‹#›</a:t>
            </a:fld>
            <a:endParaRPr lang="en-US"/>
          </a:p>
        </p:txBody>
      </p:sp>
    </p:spTree>
    <p:extLst>
      <p:ext uri="{BB962C8B-B14F-4D97-AF65-F5344CB8AC3E}">
        <p14:creationId xmlns:p14="http://schemas.microsoft.com/office/powerpoint/2010/main" val="166999392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DMI TEMPLATE - Content 6">
    <p:spTree>
      <p:nvGrpSpPr>
        <p:cNvPr id="1" name="Shape 348"/>
        <p:cNvGrpSpPr/>
        <p:nvPr/>
      </p:nvGrpSpPr>
      <p:grpSpPr>
        <a:xfrm>
          <a:off x="0" y="0"/>
          <a:ext cx="0" cy="0"/>
          <a:chOff x="0" y="0"/>
          <a:chExt cx="0" cy="0"/>
        </a:xfrm>
      </p:grpSpPr>
      <p:sp>
        <p:nvSpPr>
          <p:cNvPr id="5" name="Title 1"/>
          <p:cNvSpPr>
            <a:spLocks noGrp="1"/>
          </p:cNvSpPr>
          <p:nvPr>
            <p:ph type="title" hasCustomPrompt="1"/>
          </p:nvPr>
        </p:nvSpPr>
        <p:spPr>
          <a:xfrm>
            <a:off x="305767" y="305768"/>
            <a:ext cx="6669199" cy="567829"/>
          </a:xfrm>
        </p:spPr>
        <p:txBody>
          <a:bodyPr vert="horz" anchor="t"/>
          <a:lstStyle>
            <a:lvl1pPr>
              <a:defRPr sz="1867">
                <a:solidFill>
                  <a:schemeClr val="bg2"/>
                </a:solidFill>
              </a:defRPr>
            </a:lvl1pPr>
          </a:lstStyle>
          <a:p>
            <a:r>
              <a:rPr lang="en-US" dirty="0"/>
              <a:t>CLICK TO EDIT MASTER TITLE STYLE</a:t>
            </a:r>
          </a:p>
        </p:txBody>
      </p:sp>
      <p:sp>
        <p:nvSpPr>
          <p:cNvPr id="4" name="Text Placeholder 3"/>
          <p:cNvSpPr>
            <a:spLocks noGrp="1"/>
          </p:cNvSpPr>
          <p:nvPr>
            <p:ph type="body" sz="quarter" idx="10" hasCustomPrompt="1"/>
          </p:nvPr>
        </p:nvSpPr>
        <p:spPr>
          <a:xfrm>
            <a:off x="609600" y="1083735"/>
            <a:ext cx="10033000" cy="967619"/>
          </a:xfrm>
          <a:prstGeom prst="rect">
            <a:avLst/>
          </a:prstGeom>
        </p:spPr>
        <p:txBody>
          <a:bodyPr vert="horz" anchor="b"/>
          <a:lstStyle>
            <a:lvl1pPr marL="0" marR="0" indent="0" algn="l" defTabSz="1219170" rtl="0" eaLnBrk="1" fontAlgn="auto" latinLnBrk="0" hangingPunct="1">
              <a:lnSpc>
                <a:spcPct val="100000"/>
              </a:lnSpc>
              <a:spcBef>
                <a:spcPts val="0"/>
              </a:spcBef>
              <a:spcAft>
                <a:spcPts val="0"/>
              </a:spcAft>
              <a:buClrTx/>
              <a:buSzTx/>
              <a:buFontTx/>
              <a:buNone/>
              <a:tabLst/>
              <a:defRPr sz="2667" b="1" cap="all">
                <a:solidFill>
                  <a:schemeClr val="accent1"/>
                </a:solidFill>
                <a:latin typeface="Raleway"/>
                <a:cs typeface="Raleway"/>
              </a:defRPr>
            </a:lvl1pPr>
            <a:lvl2pPr>
              <a:defRPr>
                <a:latin typeface="Raleway"/>
                <a:cs typeface="Raleway"/>
              </a:defRPr>
            </a:lvl2pPr>
            <a:lvl3pPr>
              <a:defRPr>
                <a:latin typeface="Raleway"/>
                <a:cs typeface="Raleway"/>
              </a:defRPr>
            </a:lvl3pPr>
            <a:lvl4pPr>
              <a:defRPr>
                <a:latin typeface="Raleway"/>
                <a:cs typeface="Raleway"/>
              </a:defRPr>
            </a:lvl4pPr>
            <a:lvl5pPr>
              <a:defRPr>
                <a:latin typeface="Raleway"/>
                <a:cs typeface="Raleway"/>
              </a:defRPr>
            </a:lvl5pPr>
          </a:lstStyle>
          <a:p>
            <a:pPr lvl="0"/>
            <a:r>
              <a:rPr lang="en-US" dirty="0"/>
              <a:t>HEADLINE IN ALL CAPS</a:t>
            </a:r>
          </a:p>
        </p:txBody>
      </p:sp>
      <p:sp>
        <p:nvSpPr>
          <p:cNvPr id="6" name="Text Placeholder 2"/>
          <p:cNvSpPr>
            <a:spLocks noGrp="1"/>
          </p:cNvSpPr>
          <p:nvPr>
            <p:ph type="body" sz="quarter" idx="11"/>
          </p:nvPr>
        </p:nvSpPr>
        <p:spPr>
          <a:xfrm>
            <a:off x="609600" y="2051354"/>
            <a:ext cx="10005181" cy="4450217"/>
          </a:xfrm>
          <a:prstGeom prst="rect">
            <a:avLst/>
          </a:prstGeom>
        </p:spPr>
        <p:txBody>
          <a:bodyPr vert="horz"/>
          <a:lstStyle>
            <a:lvl1pPr marL="457189" indent="-457189">
              <a:buClr>
                <a:schemeClr val="accent1"/>
              </a:buClr>
              <a:buFont typeface="Lucida Grande"/>
              <a:buChar char="›"/>
              <a:defRPr sz="2667">
                <a:latin typeface="Raleway"/>
                <a:cs typeface="Raleway"/>
              </a:defRPr>
            </a:lvl1pPr>
            <a:lvl2pPr marL="992693" indent="-457189">
              <a:buClr>
                <a:schemeClr val="accent1"/>
              </a:buClr>
              <a:buFont typeface="Lucida Grande"/>
              <a:buChar char="›"/>
              <a:tabLst/>
              <a:defRPr sz="2667">
                <a:latin typeface="Raleway"/>
                <a:cs typeface="Raleway"/>
              </a:defRPr>
            </a:lvl2pPr>
            <a:lvl3pPr marL="1447764" indent="-457189">
              <a:buClr>
                <a:schemeClr val="accent1"/>
              </a:buClr>
              <a:buFont typeface="Lucida Grande"/>
              <a:buChar char="›"/>
              <a:defRPr sz="2667">
                <a:latin typeface="Raleway"/>
                <a:cs typeface="Raleway"/>
              </a:defRPr>
            </a:lvl3pPr>
            <a:lvl4pPr marL="1983268" indent="-457189">
              <a:buClr>
                <a:schemeClr val="accent1"/>
              </a:buClr>
              <a:buFont typeface="Lucida Grande"/>
              <a:buChar char="›"/>
              <a:defRPr sz="2667">
                <a:latin typeface="Raleway"/>
                <a:cs typeface="Raleway"/>
              </a:defRPr>
            </a:lvl4pPr>
            <a:lvl5pPr marL="2438339" indent="-457189">
              <a:buClr>
                <a:schemeClr val="accent1"/>
              </a:buClr>
              <a:buFont typeface="Lucida Grande"/>
              <a:buChar char="›"/>
              <a:tabLst/>
              <a:defRPr sz="2667">
                <a:latin typeface="Raleway"/>
                <a:cs typeface="Raleway"/>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3"/>
          <p:cNvSpPr>
            <a:spLocks noGrp="1"/>
          </p:cNvSpPr>
          <p:nvPr>
            <p:ph type="sldNum" sz="quarter" idx="4"/>
          </p:nvPr>
        </p:nvSpPr>
        <p:spPr>
          <a:xfrm>
            <a:off x="12859" y="6488297"/>
            <a:ext cx="804184" cy="366183"/>
          </a:xfrm>
          <a:prstGeom prst="rect">
            <a:avLst/>
          </a:prstGeom>
        </p:spPr>
        <p:txBody>
          <a:bodyPr vert="horz" lIns="91440" tIns="45720" rIns="91440" bIns="45720" rtlCol="0" anchor="ctr"/>
          <a:lstStyle>
            <a:lvl1pPr algn="l">
              <a:defRPr sz="1200">
                <a:solidFill>
                  <a:schemeClr val="bg2"/>
                </a:solidFill>
                <a:latin typeface="Helvetica Neue"/>
                <a:cs typeface="Helvetica Neue"/>
              </a:defRPr>
            </a:lvl1pPr>
          </a:lstStyle>
          <a:p>
            <a:fld id="{02CCB1B9-C065-439C-BA4B-82E33D2DF94F}" type="slidenum">
              <a:rPr lang="en-US" smtClean="0"/>
              <a:t>‹#›</a:t>
            </a:fld>
            <a:endParaRPr lang="en-US"/>
          </a:p>
        </p:txBody>
      </p:sp>
    </p:spTree>
    <p:extLst>
      <p:ext uri="{BB962C8B-B14F-4D97-AF65-F5344CB8AC3E}">
        <p14:creationId xmlns:p14="http://schemas.microsoft.com/office/powerpoint/2010/main" val="335153961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DMI TEMPLATE - Content 7">
    <p:spTree>
      <p:nvGrpSpPr>
        <p:cNvPr id="1" name="Shape 348"/>
        <p:cNvGrpSpPr/>
        <p:nvPr/>
      </p:nvGrpSpPr>
      <p:grpSpPr>
        <a:xfrm>
          <a:off x="0" y="0"/>
          <a:ext cx="0" cy="0"/>
          <a:chOff x="0" y="0"/>
          <a:chExt cx="0" cy="0"/>
        </a:xfrm>
      </p:grpSpPr>
      <p:sp>
        <p:nvSpPr>
          <p:cNvPr id="5" name="Title 1"/>
          <p:cNvSpPr>
            <a:spLocks noGrp="1"/>
          </p:cNvSpPr>
          <p:nvPr>
            <p:ph type="title" hasCustomPrompt="1"/>
          </p:nvPr>
        </p:nvSpPr>
        <p:spPr>
          <a:xfrm>
            <a:off x="305767" y="305768"/>
            <a:ext cx="6669199" cy="567829"/>
          </a:xfrm>
        </p:spPr>
        <p:txBody>
          <a:bodyPr vert="horz" anchor="t"/>
          <a:lstStyle>
            <a:lvl1pPr>
              <a:defRPr sz="1867">
                <a:solidFill>
                  <a:schemeClr val="bg2"/>
                </a:solidFill>
              </a:defRPr>
            </a:lvl1pPr>
          </a:lstStyle>
          <a:p>
            <a:r>
              <a:rPr lang="en-US" dirty="0"/>
              <a:t>CLICK TO EDIT MASTER TITLE STYLE</a:t>
            </a:r>
          </a:p>
        </p:txBody>
      </p:sp>
      <p:sp>
        <p:nvSpPr>
          <p:cNvPr id="4" name="Text Placeholder 3"/>
          <p:cNvSpPr>
            <a:spLocks noGrp="1"/>
          </p:cNvSpPr>
          <p:nvPr>
            <p:ph type="body" sz="quarter" idx="10" hasCustomPrompt="1"/>
          </p:nvPr>
        </p:nvSpPr>
        <p:spPr>
          <a:xfrm>
            <a:off x="609600" y="1083735"/>
            <a:ext cx="10033000" cy="967619"/>
          </a:xfrm>
          <a:prstGeom prst="rect">
            <a:avLst/>
          </a:prstGeom>
        </p:spPr>
        <p:txBody>
          <a:bodyPr vert="horz" anchor="b"/>
          <a:lstStyle>
            <a:lvl1pPr marL="0" marR="0" indent="0" algn="l" defTabSz="1219170" rtl="0" eaLnBrk="1" fontAlgn="auto" latinLnBrk="0" hangingPunct="1">
              <a:lnSpc>
                <a:spcPct val="100000"/>
              </a:lnSpc>
              <a:spcBef>
                <a:spcPts val="0"/>
              </a:spcBef>
              <a:spcAft>
                <a:spcPts val="0"/>
              </a:spcAft>
              <a:buClrTx/>
              <a:buSzTx/>
              <a:buFontTx/>
              <a:buNone/>
              <a:tabLst/>
              <a:defRPr sz="2667" b="1" cap="all">
                <a:solidFill>
                  <a:schemeClr val="accent1"/>
                </a:solidFill>
                <a:latin typeface="Raleway"/>
                <a:cs typeface="Raleway"/>
              </a:defRPr>
            </a:lvl1pPr>
            <a:lvl2pPr>
              <a:defRPr>
                <a:latin typeface="Raleway"/>
                <a:cs typeface="Raleway"/>
              </a:defRPr>
            </a:lvl2pPr>
            <a:lvl3pPr>
              <a:defRPr>
                <a:latin typeface="Raleway"/>
                <a:cs typeface="Raleway"/>
              </a:defRPr>
            </a:lvl3pPr>
            <a:lvl4pPr>
              <a:defRPr>
                <a:latin typeface="Raleway"/>
                <a:cs typeface="Raleway"/>
              </a:defRPr>
            </a:lvl4pPr>
            <a:lvl5pPr>
              <a:defRPr>
                <a:latin typeface="Raleway"/>
                <a:cs typeface="Raleway"/>
              </a:defRPr>
            </a:lvl5pPr>
          </a:lstStyle>
          <a:p>
            <a:pPr lvl="0"/>
            <a:r>
              <a:rPr lang="en-US" dirty="0"/>
              <a:t>HEADLINE IN ALL CAPS</a:t>
            </a:r>
          </a:p>
        </p:txBody>
      </p:sp>
      <p:sp>
        <p:nvSpPr>
          <p:cNvPr id="7" name="Text Placeholder 2"/>
          <p:cNvSpPr>
            <a:spLocks noGrp="1"/>
          </p:cNvSpPr>
          <p:nvPr>
            <p:ph type="body" sz="quarter" idx="12"/>
          </p:nvPr>
        </p:nvSpPr>
        <p:spPr>
          <a:xfrm>
            <a:off x="609600" y="2051354"/>
            <a:ext cx="4934859" cy="4431695"/>
          </a:xfrm>
          <a:prstGeom prst="rect">
            <a:avLst/>
          </a:prstGeom>
        </p:spPr>
        <p:txBody>
          <a:bodyPr vert="horz"/>
          <a:lstStyle>
            <a:lvl1pPr marL="457189" indent="-457189">
              <a:buClr>
                <a:schemeClr val="accent1"/>
              </a:buClr>
              <a:buFont typeface="Lucida Grande"/>
              <a:buChar char="›"/>
              <a:defRPr sz="2667">
                <a:latin typeface="Raleway"/>
                <a:cs typeface="Raleway"/>
              </a:defRPr>
            </a:lvl1pPr>
            <a:lvl2pPr marL="992693" indent="-457189">
              <a:buClr>
                <a:schemeClr val="accent1"/>
              </a:buClr>
              <a:buFont typeface="Lucida Grande"/>
              <a:buChar char="›"/>
              <a:tabLst/>
              <a:defRPr sz="2667">
                <a:latin typeface="Raleway"/>
                <a:cs typeface="Raleway"/>
              </a:defRPr>
            </a:lvl2pPr>
            <a:lvl3pPr marL="1447764" indent="-457189">
              <a:buClr>
                <a:schemeClr val="accent1"/>
              </a:buClr>
              <a:buFont typeface="Lucida Grande"/>
              <a:buChar char="›"/>
              <a:defRPr sz="2667">
                <a:latin typeface="Raleway"/>
                <a:cs typeface="Raleway"/>
              </a:defRPr>
            </a:lvl3pPr>
            <a:lvl4pPr marL="1983268" indent="-457189">
              <a:buClr>
                <a:schemeClr val="accent1"/>
              </a:buClr>
              <a:buFont typeface="Lucida Grande"/>
              <a:buChar char="›"/>
              <a:defRPr sz="2667">
                <a:latin typeface="Raleway"/>
                <a:cs typeface="Raleway"/>
              </a:defRPr>
            </a:lvl4pPr>
            <a:lvl5pPr marL="2438339" indent="-457189">
              <a:buClr>
                <a:schemeClr val="accent1"/>
              </a:buClr>
              <a:buFont typeface="Lucida Grande"/>
              <a:buChar char="›"/>
              <a:tabLst/>
              <a:defRPr sz="2667">
                <a:latin typeface="Raleway"/>
                <a:cs typeface="Raleway"/>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
          <p:cNvSpPr>
            <a:spLocks noGrp="1"/>
          </p:cNvSpPr>
          <p:nvPr>
            <p:ph type="body" sz="quarter" idx="13"/>
          </p:nvPr>
        </p:nvSpPr>
        <p:spPr>
          <a:xfrm>
            <a:off x="5707741" y="2051354"/>
            <a:ext cx="4934859" cy="4431695"/>
          </a:xfrm>
          <a:prstGeom prst="rect">
            <a:avLst/>
          </a:prstGeom>
        </p:spPr>
        <p:txBody>
          <a:bodyPr vert="horz"/>
          <a:lstStyle>
            <a:lvl1pPr marL="457189" indent="-457189">
              <a:buClr>
                <a:schemeClr val="accent1"/>
              </a:buClr>
              <a:buFont typeface="Lucida Grande"/>
              <a:buChar char="›"/>
              <a:defRPr sz="2667">
                <a:latin typeface="Raleway"/>
                <a:cs typeface="Raleway"/>
              </a:defRPr>
            </a:lvl1pPr>
            <a:lvl2pPr marL="992693" indent="-457189">
              <a:buClr>
                <a:schemeClr val="accent1"/>
              </a:buClr>
              <a:buFont typeface="Lucida Grande"/>
              <a:buChar char="›"/>
              <a:tabLst/>
              <a:defRPr sz="2667">
                <a:latin typeface="Raleway"/>
                <a:cs typeface="Raleway"/>
              </a:defRPr>
            </a:lvl2pPr>
            <a:lvl3pPr marL="1447764" indent="-457189">
              <a:buClr>
                <a:schemeClr val="accent1"/>
              </a:buClr>
              <a:buFont typeface="Lucida Grande"/>
              <a:buChar char="›"/>
              <a:defRPr sz="2667">
                <a:latin typeface="Raleway"/>
                <a:cs typeface="Raleway"/>
              </a:defRPr>
            </a:lvl3pPr>
            <a:lvl4pPr marL="1983268" indent="-457189">
              <a:buClr>
                <a:schemeClr val="accent1"/>
              </a:buClr>
              <a:buFont typeface="Lucida Grande"/>
              <a:buChar char="›"/>
              <a:defRPr sz="2667">
                <a:latin typeface="Raleway"/>
                <a:cs typeface="Raleway"/>
              </a:defRPr>
            </a:lvl4pPr>
            <a:lvl5pPr marL="2438339" indent="-457189">
              <a:buClr>
                <a:schemeClr val="accent1"/>
              </a:buClr>
              <a:buFont typeface="Lucida Grande"/>
              <a:buChar char="›"/>
              <a:tabLst/>
              <a:defRPr sz="2667">
                <a:latin typeface="Raleway"/>
                <a:cs typeface="Raleway"/>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3"/>
          <p:cNvSpPr>
            <a:spLocks noGrp="1"/>
          </p:cNvSpPr>
          <p:nvPr>
            <p:ph type="sldNum" sz="quarter" idx="4"/>
          </p:nvPr>
        </p:nvSpPr>
        <p:spPr>
          <a:xfrm>
            <a:off x="12859" y="6488297"/>
            <a:ext cx="804184" cy="366183"/>
          </a:xfrm>
          <a:prstGeom prst="rect">
            <a:avLst/>
          </a:prstGeom>
        </p:spPr>
        <p:txBody>
          <a:bodyPr vert="horz" lIns="91440" tIns="45720" rIns="91440" bIns="45720" rtlCol="0" anchor="ctr"/>
          <a:lstStyle>
            <a:lvl1pPr algn="l">
              <a:defRPr sz="1200">
                <a:solidFill>
                  <a:schemeClr val="bg2"/>
                </a:solidFill>
                <a:latin typeface="Helvetica Neue"/>
                <a:cs typeface="Helvetica Neue"/>
              </a:defRPr>
            </a:lvl1pPr>
          </a:lstStyle>
          <a:p>
            <a:fld id="{02CCB1B9-C065-439C-BA4B-82E33D2DF94F}" type="slidenum">
              <a:rPr lang="en-US" smtClean="0"/>
              <a:t>‹#›</a:t>
            </a:fld>
            <a:endParaRPr lang="en-US"/>
          </a:p>
        </p:txBody>
      </p:sp>
    </p:spTree>
    <p:extLst>
      <p:ext uri="{BB962C8B-B14F-4D97-AF65-F5344CB8AC3E}">
        <p14:creationId xmlns:p14="http://schemas.microsoft.com/office/powerpoint/2010/main" val="169541726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DMI TEMPLATE - Content 8">
    <p:spTree>
      <p:nvGrpSpPr>
        <p:cNvPr id="1" name="Shape 242"/>
        <p:cNvGrpSpPr/>
        <p:nvPr/>
      </p:nvGrpSpPr>
      <p:grpSpPr>
        <a:xfrm>
          <a:off x="0" y="0"/>
          <a:ext cx="0" cy="0"/>
          <a:chOff x="0" y="0"/>
          <a:chExt cx="0" cy="0"/>
        </a:xfrm>
      </p:grpSpPr>
      <p:sp>
        <p:nvSpPr>
          <p:cNvPr id="244" name="Shape 244"/>
          <p:cNvSpPr txBox="1">
            <a:spLocks noGrp="1"/>
          </p:cNvSpPr>
          <p:nvPr>
            <p:ph type="body" idx="1"/>
          </p:nvPr>
        </p:nvSpPr>
        <p:spPr>
          <a:xfrm>
            <a:off x="609600" y="2051353"/>
            <a:ext cx="10033000" cy="4506744"/>
          </a:xfrm>
          <a:prstGeom prst="rect">
            <a:avLst/>
          </a:prstGeom>
        </p:spPr>
        <p:txBody>
          <a:bodyPr lIns="91425" tIns="91425" rIns="91425" bIns="91425" anchor="t" anchorCtr="0"/>
          <a:lstStyle>
            <a:lvl1pPr>
              <a:lnSpc>
                <a:spcPct val="100000"/>
              </a:lnSpc>
              <a:spcBef>
                <a:spcPts val="0"/>
              </a:spcBef>
              <a:defRPr sz="2667">
                <a:solidFill>
                  <a:srgbClr val="292D31"/>
                </a:solidFill>
                <a:latin typeface="Raleway"/>
                <a:ea typeface="Raleway"/>
                <a:cs typeface="Raleway"/>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lvl="0"/>
            <a:r>
              <a:rPr lang="en-US"/>
              <a:t>Edit Master text styles</a:t>
            </a:r>
          </a:p>
        </p:txBody>
      </p:sp>
      <p:sp>
        <p:nvSpPr>
          <p:cNvPr id="6" name="Title 1"/>
          <p:cNvSpPr>
            <a:spLocks noGrp="1"/>
          </p:cNvSpPr>
          <p:nvPr>
            <p:ph type="title" hasCustomPrompt="1"/>
          </p:nvPr>
        </p:nvSpPr>
        <p:spPr>
          <a:xfrm>
            <a:off x="305767" y="305768"/>
            <a:ext cx="6669199" cy="567829"/>
          </a:xfrm>
        </p:spPr>
        <p:txBody>
          <a:bodyPr vert="horz" anchor="t"/>
          <a:lstStyle>
            <a:lvl1pPr>
              <a:defRPr sz="1867">
                <a:solidFill>
                  <a:schemeClr val="bg2"/>
                </a:solidFill>
              </a:defRPr>
            </a:lvl1pPr>
          </a:lstStyle>
          <a:p>
            <a:r>
              <a:rPr lang="en-US" dirty="0"/>
              <a:t>CLICK TO EDIT MASTER TITLE STYLE</a:t>
            </a:r>
          </a:p>
        </p:txBody>
      </p:sp>
      <p:sp>
        <p:nvSpPr>
          <p:cNvPr id="7" name="Text Placeholder 3"/>
          <p:cNvSpPr>
            <a:spLocks noGrp="1"/>
          </p:cNvSpPr>
          <p:nvPr>
            <p:ph type="body" sz="quarter" idx="10" hasCustomPrompt="1"/>
          </p:nvPr>
        </p:nvSpPr>
        <p:spPr>
          <a:xfrm>
            <a:off x="609600" y="1083735"/>
            <a:ext cx="10033000" cy="967619"/>
          </a:xfrm>
          <a:prstGeom prst="rect">
            <a:avLst/>
          </a:prstGeom>
        </p:spPr>
        <p:txBody>
          <a:bodyPr vert="horz" anchor="b"/>
          <a:lstStyle>
            <a:lvl1pPr marL="0" marR="0" indent="0" algn="l" defTabSz="1219170" rtl="0" eaLnBrk="1" fontAlgn="auto" latinLnBrk="0" hangingPunct="1">
              <a:lnSpc>
                <a:spcPct val="100000"/>
              </a:lnSpc>
              <a:spcBef>
                <a:spcPts val="0"/>
              </a:spcBef>
              <a:spcAft>
                <a:spcPts val="0"/>
              </a:spcAft>
              <a:buClrTx/>
              <a:buSzTx/>
              <a:buFontTx/>
              <a:buNone/>
              <a:tabLst/>
              <a:defRPr sz="2667" b="1" cap="all">
                <a:solidFill>
                  <a:schemeClr val="accent1"/>
                </a:solidFill>
                <a:latin typeface="Raleway"/>
                <a:cs typeface="Raleway"/>
              </a:defRPr>
            </a:lvl1pPr>
            <a:lvl2pPr>
              <a:defRPr>
                <a:latin typeface="Raleway"/>
                <a:cs typeface="Raleway"/>
              </a:defRPr>
            </a:lvl2pPr>
            <a:lvl3pPr>
              <a:defRPr>
                <a:latin typeface="Raleway"/>
                <a:cs typeface="Raleway"/>
              </a:defRPr>
            </a:lvl3pPr>
            <a:lvl4pPr>
              <a:defRPr>
                <a:latin typeface="Raleway"/>
                <a:cs typeface="Raleway"/>
              </a:defRPr>
            </a:lvl4pPr>
            <a:lvl5pPr>
              <a:defRPr>
                <a:latin typeface="Raleway"/>
                <a:cs typeface="Raleway"/>
              </a:defRPr>
            </a:lvl5pPr>
          </a:lstStyle>
          <a:p>
            <a:pPr lvl="0"/>
            <a:r>
              <a:rPr lang="en-US" dirty="0"/>
              <a:t>HEADLINE IN ALL CAPS</a:t>
            </a:r>
          </a:p>
        </p:txBody>
      </p:sp>
      <p:sp>
        <p:nvSpPr>
          <p:cNvPr id="5" name="Slide Number Placeholder 3"/>
          <p:cNvSpPr>
            <a:spLocks noGrp="1"/>
          </p:cNvSpPr>
          <p:nvPr>
            <p:ph type="sldNum" sz="quarter" idx="4"/>
          </p:nvPr>
        </p:nvSpPr>
        <p:spPr>
          <a:xfrm>
            <a:off x="12859" y="6488297"/>
            <a:ext cx="804184" cy="366183"/>
          </a:xfrm>
          <a:prstGeom prst="rect">
            <a:avLst/>
          </a:prstGeom>
        </p:spPr>
        <p:txBody>
          <a:bodyPr vert="horz" lIns="91440" tIns="45720" rIns="91440" bIns="45720" rtlCol="0" anchor="ctr"/>
          <a:lstStyle>
            <a:lvl1pPr algn="l">
              <a:defRPr sz="1200">
                <a:solidFill>
                  <a:schemeClr val="bg2"/>
                </a:solidFill>
                <a:latin typeface="Helvetica Neue"/>
                <a:cs typeface="Helvetica Neue"/>
              </a:defRPr>
            </a:lvl1pPr>
          </a:lstStyle>
          <a:p>
            <a:fld id="{02CCB1B9-C065-439C-BA4B-82E33D2DF94F}" type="slidenum">
              <a:rPr lang="en-US" smtClean="0"/>
              <a:t>‹#›</a:t>
            </a:fld>
            <a:endParaRPr lang="en-US"/>
          </a:p>
        </p:txBody>
      </p:sp>
    </p:spTree>
    <p:extLst>
      <p:ext uri="{BB962C8B-B14F-4D97-AF65-F5344CB8AC3E}">
        <p14:creationId xmlns:p14="http://schemas.microsoft.com/office/powerpoint/2010/main" val="300344747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DMI TEMPLATE - Chart 1">
    <p:spTree>
      <p:nvGrpSpPr>
        <p:cNvPr id="1" name="Shape 251"/>
        <p:cNvGrpSpPr/>
        <p:nvPr/>
      </p:nvGrpSpPr>
      <p:grpSpPr>
        <a:xfrm>
          <a:off x="0" y="0"/>
          <a:ext cx="0" cy="0"/>
          <a:chOff x="0" y="0"/>
          <a:chExt cx="0" cy="0"/>
        </a:xfrm>
      </p:grpSpPr>
      <p:cxnSp>
        <p:nvCxnSpPr>
          <p:cNvPr id="252" name="Shape 252"/>
          <p:cNvCxnSpPr/>
          <p:nvPr/>
        </p:nvCxnSpPr>
        <p:spPr>
          <a:xfrm>
            <a:off x="4961095" y="1304333"/>
            <a:ext cx="0" cy="4602000"/>
          </a:xfrm>
          <a:prstGeom prst="straightConnector1">
            <a:avLst/>
          </a:prstGeom>
          <a:noFill/>
          <a:ln w="9525" cap="flat">
            <a:solidFill>
              <a:schemeClr val="bg2"/>
            </a:solidFill>
            <a:prstDash val="solid"/>
            <a:round/>
            <a:headEnd type="none" w="lg" len="lg"/>
            <a:tailEnd type="none" w="lg" len="lg"/>
          </a:ln>
        </p:spPr>
      </p:cxnSp>
      <p:sp>
        <p:nvSpPr>
          <p:cNvPr id="254" name="Shape 254"/>
          <p:cNvSpPr txBox="1">
            <a:spLocks noGrp="1"/>
          </p:cNvSpPr>
          <p:nvPr>
            <p:ph type="body" idx="1"/>
          </p:nvPr>
        </p:nvSpPr>
        <p:spPr>
          <a:xfrm>
            <a:off x="733440" y="1299468"/>
            <a:ext cx="4114333" cy="4606867"/>
          </a:xfrm>
          <a:prstGeom prst="rect">
            <a:avLst/>
          </a:prstGeom>
        </p:spPr>
        <p:txBody>
          <a:bodyPr lIns="91425" tIns="91425" rIns="91425" bIns="91425" anchor="ctr" anchorCtr="0"/>
          <a:lstStyle>
            <a:lvl1pPr rtl="0">
              <a:lnSpc>
                <a:spcPct val="110000"/>
              </a:lnSpc>
              <a:spcBef>
                <a:spcPts val="0"/>
              </a:spcBef>
              <a:buClr>
                <a:srgbClr val="E62032"/>
              </a:buClr>
              <a:defRPr sz="2667">
                <a:solidFill>
                  <a:schemeClr val="accent1"/>
                </a:solidFill>
                <a:latin typeface="Raleway"/>
                <a:ea typeface="Raleway"/>
                <a:cs typeface="Raleway"/>
              </a:defRPr>
            </a:lvl1pPr>
            <a:lvl2pPr rtl="0">
              <a:spcBef>
                <a:spcPts val="0"/>
              </a:spcBef>
              <a:buClr>
                <a:srgbClr val="E62032"/>
              </a:buClr>
              <a:buSzPct val="100000"/>
              <a:defRPr sz="4000">
                <a:solidFill>
                  <a:srgbClr val="E62032"/>
                </a:solidFill>
              </a:defRPr>
            </a:lvl2pPr>
            <a:lvl3pPr rtl="0">
              <a:spcBef>
                <a:spcPts val="0"/>
              </a:spcBef>
              <a:buClr>
                <a:srgbClr val="E62032"/>
              </a:buClr>
              <a:buSzPct val="100000"/>
              <a:defRPr sz="4000">
                <a:solidFill>
                  <a:srgbClr val="E62032"/>
                </a:solidFill>
              </a:defRPr>
            </a:lvl3pPr>
            <a:lvl4pPr rtl="0">
              <a:spcBef>
                <a:spcPts val="0"/>
              </a:spcBef>
              <a:buClr>
                <a:srgbClr val="E62032"/>
              </a:buClr>
              <a:buSzPct val="100000"/>
              <a:defRPr sz="4000">
                <a:solidFill>
                  <a:srgbClr val="E62032"/>
                </a:solidFill>
              </a:defRPr>
            </a:lvl4pPr>
            <a:lvl5pPr rtl="0">
              <a:spcBef>
                <a:spcPts val="0"/>
              </a:spcBef>
              <a:buClr>
                <a:srgbClr val="E62032"/>
              </a:buClr>
              <a:buSzPct val="100000"/>
              <a:defRPr sz="4000">
                <a:solidFill>
                  <a:srgbClr val="E62032"/>
                </a:solidFill>
              </a:defRPr>
            </a:lvl5pPr>
            <a:lvl6pPr rtl="0">
              <a:spcBef>
                <a:spcPts val="0"/>
              </a:spcBef>
              <a:buClr>
                <a:srgbClr val="E62032"/>
              </a:buClr>
              <a:buSzPct val="100000"/>
              <a:defRPr sz="4000">
                <a:solidFill>
                  <a:srgbClr val="E62032"/>
                </a:solidFill>
              </a:defRPr>
            </a:lvl6pPr>
            <a:lvl7pPr rtl="0">
              <a:spcBef>
                <a:spcPts val="0"/>
              </a:spcBef>
              <a:buClr>
                <a:srgbClr val="E62032"/>
              </a:buClr>
              <a:buSzPct val="100000"/>
              <a:defRPr sz="4000">
                <a:solidFill>
                  <a:srgbClr val="E62032"/>
                </a:solidFill>
              </a:defRPr>
            </a:lvl7pPr>
            <a:lvl8pPr rtl="0">
              <a:spcBef>
                <a:spcPts val="0"/>
              </a:spcBef>
              <a:buClr>
                <a:srgbClr val="E62032"/>
              </a:buClr>
              <a:buSzPct val="100000"/>
              <a:defRPr sz="4000">
                <a:solidFill>
                  <a:srgbClr val="E62032"/>
                </a:solidFill>
              </a:defRPr>
            </a:lvl8pPr>
            <a:lvl9pPr>
              <a:spcBef>
                <a:spcPts val="0"/>
              </a:spcBef>
              <a:buClr>
                <a:srgbClr val="E62032"/>
              </a:buClr>
              <a:buSzPct val="100000"/>
              <a:defRPr sz="4000">
                <a:solidFill>
                  <a:srgbClr val="E62032"/>
                </a:solidFill>
              </a:defRPr>
            </a:lvl9pPr>
          </a:lstStyle>
          <a:p>
            <a:pPr lvl="0"/>
            <a:r>
              <a:rPr lang="en-US"/>
              <a:t>Edit Master text styles</a:t>
            </a:r>
          </a:p>
        </p:txBody>
      </p:sp>
      <p:sp>
        <p:nvSpPr>
          <p:cNvPr id="255" name="Shape 255"/>
          <p:cNvSpPr txBox="1">
            <a:spLocks noGrp="1"/>
          </p:cNvSpPr>
          <p:nvPr>
            <p:ph type="body" idx="2"/>
          </p:nvPr>
        </p:nvSpPr>
        <p:spPr>
          <a:xfrm>
            <a:off x="5205792" y="1299467"/>
            <a:ext cx="6260075" cy="4606868"/>
          </a:xfrm>
          <a:prstGeom prst="rect">
            <a:avLst/>
          </a:prstGeom>
        </p:spPr>
        <p:txBody>
          <a:bodyPr lIns="91425" tIns="91425" rIns="91425" bIns="91425" anchor="ctr" anchorCtr="0"/>
          <a:lstStyle>
            <a:lvl1pPr rtl="0">
              <a:lnSpc>
                <a:spcPct val="110000"/>
              </a:lnSpc>
              <a:spcBef>
                <a:spcPts val="0"/>
              </a:spcBef>
              <a:buClr>
                <a:srgbClr val="666666"/>
              </a:buClr>
              <a:buSzPct val="100000"/>
              <a:defRPr sz="1867">
                <a:solidFill>
                  <a:srgbClr val="292D31"/>
                </a:solidFill>
                <a:latin typeface="Raleway"/>
                <a:ea typeface="Raleway"/>
                <a:cs typeface="Raleway"/>
              </a:defRPr>
            </a:lvl1pPr>
            <a:lvl2pPr rtl="0">
              <a:spcBef>
                <a:spcPts val="0"/>
              </a:spcBef>
              <a:buClr>
                <a:srgbClr val="666666"/>
              </a:buClr>
              <a:buSzPct val="100000"/>
              <a:defRPr sz="1867">
                <a:solidFill>
                  <a:srgbClr val="666666"/>
                </a:solidFill>
              </a:defRPr>
            </a:lvl2pPr>
            <a:lvl3pPr rtl="0">
              <a:spcBef>
                <a:spcPts val="0"/>
              </a:spcBef>
              <a:buClr>
                <a:srgbClr val="666666"/>
              </a:buClr>
              <a:buSzPct val="100000"/>
              <a:defRPr sz="1867">
                <a:solidFill>
                  <a:srgbClr val="666666"/>
                </a:solidFill>
              </a:defRPr>
            </a:lvl3pPr>
            <a:lvl4pPr rtl="0">
              <a:spcBef>
                <a:spcPts val="0"/>
              </a:spcBef>
              <a:buClr>
                <a:srgbClr val="666666"/>
              </a:buClr>
              <a:buSzPct val="100000"/>
              <a:defRPr sz="1867">
                <a:solidFill>
                  <a:srgbClr val="666666"/>
                </a:solidFill>
              </a:defRPr>
            </a:lvl4pPr>
            <a:lvl5pPr rtl="0">
              <a:spcBef>
                <a:spcPts val="0"/>
              </a:spcBef>
              <a:buClr>
                <a:srgbClr val="666666"/>
              </a:buClr>
              <a:buSzPct val="100000"/>
              <a:defRPr sz="1867">
                <a:solidFill>
                  <a:srgbClr val="666666"/>
                </a:solidFill>
              </a:defRPr>
            </a:lvl5pPr>
            <a:lvl6pPr rtl="0">
              <a:spcBef>
                <a:spcPts val="0"/>
              </a:spcBef>
              <a:buClr>
                <a:srgbClr val="666666"/>
              </a:buClr>
              <a:buSzPct val="100000"/>
              <a:defRPr sz="1867">
                <a:solidFill>
                  <a:srgbClr val="666666"/>
                </a:solidFill>
              </a:defRPr>
            </a:lvl6pPr>
            <a:lvl7pPr rtl="0">
              <a:spcBef>
                <a:spcPts val="0"/>
              </a:spcBef>
              <a:buClr>
                <a:srgbClr val="666666"/>
              </a:buClr>
              <a:buSzPct val="100000"/>
              <a:defRPr sz="1867">
                <a:solidFill>
                  <a:srgbClr val="666666"/>
                </a:solidFill>
              </a:defRPr>
            </a:lvl7pPr>
            <a:lvl8pPr rtl="0">
              <a:spcBef>
                <a:spcPts val="0"/>
              </a:spcBef>
              <a:buClr>
                <a:srgbClr val="666666"/>
              </a:buClr>
              <a:buSzPct val="100000"/>
              <a:defRPr sz="1867">
                <a:solidFill>
                  <a:srgbClr val="666666"/>
                </a:solidFill>
              </a:defRPr>
            </a:lvl8pPr>
            <a:lvl9pPr>
              <a:spcBef>
                <a:spcPts val="0"/>
              </a:spcBef>
              <a:buClr>
                <a:srgbClr val="666666"/>
              </a:buClr>
              <a:buSzPct val="100000"/>
              <a:defRPr sz="1867">
                <a:solidFill>
                  <a:srgbClr val="666666"/>
                </a:solidFill>
              </a:defRPr>
            </a:lvl9pPr>
          </a:lstStyle>
          <a:p>
            <a:pPr lvl="0"/>
            <a:r>
              <a:rPr lang="en-US"/>
              <a:t>Edit Master text styles</a:t>
            </a:r>
          </a:p>
        </p:txBody>
      </p:sp>
      <p:sp>
        <p:nvSpPr>
          <p:cNvPr id="6" name="Title 1"/>
          <p:cNvSpPr>
            <a:spLocks noGrp="1"/>
          </p:cNvSpPr>
          <p:nvPr>
            <p:ph type="title" hasCustomPrompt="1"/>
          </p:nvPr>
        </p:nvSpPr>
        <p:spPr>
          <a:xfrm>
            <a:off x="305767" y="305768"/>
            <a:ext cx="6669199" cy="567829"/>
          </a:xfrm>
        </p:spPr>
        <p:txBody>
          <a:bodyPr vert="horz" anchor="t"/>
          <a:lstStyle>
            <a:lvl1pPr>
              <a:defRPr sz="1867">
                <a:solidFill>
                  <a:schemeClr val="bg2"/>
                </a:solidFill>
              </a:defRPr>
            </a:lvl1pPr>
          </a:lstStyle>
          <a:p>
            <a:r>
              <a:rPr lang="en-US" dirty="0"/>
              <a:t>CLICK TO EDIT MASTER TITLE STYLE</a:t>
            </a:r>
          </a:p>
        </p:txBody>
      </p:sp>
      <p:sp>
        <p:nvSpPr>
          <p:cNvPr id="7" name="Slide Number Placeholder 3"/>
          <p:cNvSpPr>
            <a:spLocks noGrp="1"/>
          </p:cNvSpPr>
          <p:nvPr>
            <p:ph type="sldNum" sz="quarter" idx="4"/>
          </p:nvPr>
        </p:nvSpPr>
        <p:spPr>
          <a:xfrm>
            <a:off x="12859" y="6488297"/>
            <a:ext cx="804184" cy="366183"/>
          </a:xfrm>
          <a:prstGeom prst="rect">
            <a:avLst/>
          </a:prstGeom>
        </p:spPr>
        <p:txBody>
          <a:bodyPr vert="horz" lIns="91440" tIns="45720" rIns="91440" bIns="45720" rtlCol="0" anchor="ctr"/>
          <a:lstStyle>
            <a:lvl1pPr algn="l">
              <a:defRPr sz="1200">
                <a:solidFill>
                  <a:schemeClr val="bg2"/>
                </a:solidFill>
                <a:latin typeface="Helvetica Neue"/>
                <a:cs typeface="Helvetica Neue"/>
              </a:defRPr>
            </a:lvl1pPr>
          </a:lstStyle>
          <a:p>
            <a:fld id="{02CCB1B9-C065-439C-BA4B-82E33D2DF94F}" type="slidenum">
              <a:rPr lang="en-US" smtClean="0"/>
              <a:t>‹#›</a:t>
            </a:fld>
            <a:endParaRPr lang="en-US"/>
          </a:p>
        </p:txBody>
      </p:sp>
    </p:spTree>
    <p:extLst>
      <p:ext uri="{BB962C8B-B14F-4D97-AF65-F5344CB8AC3E}">
        <p14:creationId xmlns:p14="http://schemas.microsoft.com/office/powerpoint/2010/main" val="211578818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DMI TEMPLATE - Chart 2">
    <p:spTree>
      <p:nvGrpSpPr>
        <p:cNvPr id="1" name="Shape 258"/>
        <p:cNvGrpSpPr/>
        <p:nvPr/>
      </p:nvGrpSpPr>
      <p:grpSpPr>
        <a:xfrm>
          <a:off x="0" y="0"/>
          <a:ext cx="0" cy="0"/>
          <a:chOff x="0" y="0"/>
          <a:chExt cx="0" cy="0"/>
        </a:xfrm>
      </p:grpSpPr>
      <p:grpSp>
        <p:nvGrpSpPr>
          <p:cNvPr id="2" name="Group 1"/>
          <p:cNvGrpSpPr/>
          <p:nvPr/>
        </p:nvGrpSpPr>
        <p:grpSpPr>
          <a:xfrm>
            <a:off x="2626651" y="1338459"/>
            <a:ext cx="6938700" cy="500800"/>
            <a:chOff x="1803475" y="1003844"/>
            <a:chExt cx="5204025" cy="375600"/>
          </a:xfrm>
        </p:grpSpPr>
        <p:sp>
          <p:nvSpPr>
            <p:cNvPr id="259" name="Shape 259"/>
            <p:cNvSpPr txBox="1"/>
            <p:nvPr/>
          </p:nvSpPr>
          <p:spPr>
            <a:xfrm>
              <a:off x="1803475" y="1003844"/>
              <a:ext cx="2451600" cy="375600"/>
            </a:xfrm>
            <a:prstGeom prst="rect">
              <a:avLst/>
            </a:prstGeom>
            <a:solidFill>
              <a:schemeClr val="tx1"/>
            </a:solidFill>
            <a:ln>
              <a:noFill/>
            </a:ln>
          </p:spPr>
          <p:txBody>
            <a:bodyPr lIns="91425" tIns="91425" rIns="91425" bIns="91425" anchor="ctr" anchorCtr="0">
              <a:noAutofit/>
            </a:bodyPr>
            <a:lstStyle/>
            <a:p>
              <a:pPr lvl="0" algn="ctr" rtl="0">
                <a:spcBef>
                  <a:spcPts val="0"/>
                </a:spcBef>
                <a:buNone/>
              </a:pPr>
              <a:r>
                <a:rPr lang="en" sz="1333" b="1" dirty="0">
                  <a:solidFill>
                    <a:schemeClr val="bg1"/>
                  </a:solidFill>
                  <a:latin typeface="Raleway"/>
                  <a:ea typeface="Raleway"/>
                  <a:cs typeface="Raleway"/>
                  <a:sym typeface="Raleway"/>
                </a:rPr>
                <a:t>CHALLENGES</a:t>
              </a:r>
            </a:p>
          </p:txBody>
        </p:sp>
        <p:sp>
          <p:nvSpPr>
            <p:cNvPr id="260" name="Shape 260"/>
            <p:cNvSpPr txBox="1"/>
            <p:nvPr/>
          </p:nvSpPr>
          <p:spPr>
            <a:xfrm>
              <a:off x="4555900" y="1003844"/>
              <a:ext cx="2451600" cy="375600"/>
            </a:xfrm>
            <a:prstGeom prst="rect">
              <a:avLst/>
            </a:prstGeom>
            <a:solidFill>
              <a:schemeClr val="accent1"/>
            </a:solidFill>
            <a:ln>
              <a:noFill/>
            </a:ln>
          </p:spPr>
          <p:txBody>
            <a:bodyPr lIns="91425" tIns="91425" rIns="91425" bIns="91425" anchor="ctr" anchorCtr="0">
              <a:noAutofit/>
            </a:bodyPr>
            <a:lstStyle/>
            <a:p>
              <a:pPr lvl="0" algn="ctr" rtl="0">
                <a:spcBef>
                  <a:spcPts val="0"/>
                </a:spcBef>
                <a:buNone/>
              </a:pPr>
              <a:r>
                <a:rPr lang="en" sz="1333" b="1">
                  <a:solidFill>
                    <a:schemeClr val="bg1"/>
                  </a:solidFill>
                  <a:latin typeface="Raleway"/>
                  <a:ea typeface="Raleway"/>
                  <a:cs typeface="Raleway"/>
                  <a:sym typeface="Raleway"/>
                </a:rPr>
                <a:t>OPPORTUNITIES</a:t>
              </a:r>
            </a:p>
          </p:txBody>
        </p:sp>
      </p:grpSp>
      <p:sp>
        <p:nvSpPr>
          <p:cNvPr id="261" name="Shape 261"/>
          <p:cNvSpPr txBox="1">
            <a:spLocks noGrp="1"/>
          </p:cNvSpPr>
          <p:nvPr>
            <p:ph type="body" idx="1"/>
          </p:nvPr>
        </p:nvSpPr>
        <p:spPr>
          <a:xfrm>
            <a:off x="640253" y="1949167"/>
            <a:ext cx="5255199" cy="4678400"/>
          </a:xfrm>
          <a:prstGeom prst="rect">
            <a:avLst/>
          </a:prstGeom>
        </p:spPr>
        <p:txBody>
          <a:bodyPr lIns="91425" tIns="91425" rIns="91425" bIns="91425" anchor="t" anchorCtr="0"/>
          <a:lstStyle>
            <a:lvl1pPr algn="r" rtl="0">
              <a:spcBef>
                <a:spcPts val="0"/>
              </a:spcBef>
              <a:buClr>
                <a:srgbClr val="666666"/>
              </a:buClr>
              <a:buSzPct val="100000"/>
              <a:defRPr sz="1867">
                <a:solidFill>
                  <a:srgbClr val="292D31"/>
                </a:solidFill>
                <a:latin typeface="Raleway"/>
                <a:ea typeface="Raleway"/>
                <a:cs typeface="Raleway"/>
              </a:defRPr>
            </a:lvl1pPr>
            <a:lvl2pPr algn="r" rtl="0">
              <a:spcBef>
                <a:spcPts val="0"/>
              </a:spcBef>
              <a:buClr>
                <a:srgbClr val="666666"/>
              </a:buClr>
              <a:buSzPct val="100000"/>
              <a:defRPr sz="1867">
                <a:solidFill>
                  <a:srgbClr val="666666"/>
                </a:solidFill>
              </a:defRPr>
            </a:lvl2pPr>
            <a:lvl3pPr algn="r" rtl="0">
              <a:spcBef>
                <a:spcPts val="0"/>
              </a:spcBef>
              <a:buClr>
                <a:srgbClr val="666666"/>
              </a:buClr>
              <a:buSzPct val="100000"/>
              <a:defRPr sz="1867">
                <a:solidFill>
                  <a:srgbClr val="666666"/>
                </a:solidFill>
              </a:defRPr>
            </a:lvl3pPr>
            <a:lvl4pPr algn="r" rtl="0">
              <a:spcBef>
                <a:spcPts val="0"/>
              </a:spcBef>
              <a:buClr>
                <a:srgbClr val="666666"/>
              </a:buClr>
              <a:buSzPct val="100000"/>
              <a:defRPr sz="1867">
                <a:solidFill>
                  <a:srgbClr val="666666"/>
                </a:solidFill>
              </a:defRPr>
            </a:lvl4pPr>
            <a:lvl5pPr algn="r" rtl="0">
              <a:spcBef>
                <a:spcPts val="0"/>
              </a:spcBef>
              <a:buClr>
                <a:srgbClr val="666666"/>
              </a:buClr>
              <a:buSzPct val="100000"/>
              <a:defRPr sz="1867">
                <a:solidFill>
                  <a:srgbClr val="666666"/>
                </a:solidFill>
              </a:defRPr>
            </a:lvl5pPr>
            <a:lvl6pPr algn="r" rtl="0">
              <a:spcBef>
                <a:spcPts val="0"/>
              </a:spcBef>
              <a:buClr>
                <a:srgbClr val="666666"/>
              </a:buClr>
              <a:buSzPct val="100000"/>
              <a:defRPr sz="1867">
                <a:solidFill>
                  <a:srgbClr val="666666"/>
                </a:solidFill>
              </a:defRPr>
            </a:lvl6pPr>
            <a:lvl7pPr algn="r" rtl="0">
              <a:spcBef>
                <a:spcPts val="0"/>
              </a:spcBef>
              <a:buClr>
                <a:srgbClr val="666666"/>
              </a:buClr>
              <a:buSzPct val="100000"/>
              <a:defRPr sz="1867">
                <a:solidFill>
                  <a:srgbClr val="666666"/>
                </a:solidFill>
              </a:defRPr>
            </a:lvl7pPr>
            <a:lvl8pPr algn="r" rtl="0">
              <a:spcBef>
                <a:spcPts val="0"/>
              </a:spcBef>
              <a:buClr>
                <a:srgbClr val="666666"/>
              </a:buClr>
              <a:buSzPct val="100000"/>
              <a:defRPr sz="1867">
                <a:solidFill>
                  <a:srgbClr val="666666"/>
                </a:solidFill>
              </a:defRPr>
            </a:lvl8pPr>
            <a:lvl9pPr algn="r" rtl="0">
              <a:spcBef>
                <a:spcPts val="0"/>
              </a:spcBef>
              <a:buClr>
                <a:srgbClr val="666666"/>
              </a:buClr>
              <a:buSzPct val="100000"/>
              <a:defRPr sz="1867">
                <a:solidFill>
                  <a:srgbClr val="666666"/>
                </a:solidFill>
              </a:defRPr>
            </a:lvl9pPr>
          </a:lstStyle>
          <a:p>
            <a:pPr lvl="0"/>
            <a:r>
              <a:rPr lang="en-US"/>
              <a:t>Edit Master text styles</a:t>
            </a:r>
          </a:p>
        </p:txBody>
      </p:sp>
      <p:sp>
        <p:nvSpPr>
          <p:cNvPr id="262" name="Shape 262"/>
          <p:cNvSpPr txBox="1">
            <a:spLocks noGrp="1"/>
          </p:cNvSpPr>
          <p:nvPr>
            <p:ph type="body" idx="2"/>
          </p:nvPr>
        </p:nvSpPr>
        <p:spPr>
          <a:xfrm>
            <a:off x="6296551" y="1949167"/>
            <a:ext cx="5255199" cy="4678400"/>
          </a:xfrm>
          <a:prstGeom prst="rect">
            <a:avLst/>
          </a:prstGeom>
        </p:spPr>
        <p:txBody>
          <a:bodyPr lIns="91425" tIns="91425" rIns="91425" bIns="91425" anchor="t" anchorCtr="0"/>
          <a:lstStyle>
            <a:lvl1pPr rtl="0">
              <a:spcBef>
                <a:spcPts val="0"/>
              </a:spcBef>
              <a:buClr>
                <a:srgbClr val="E92F40"/>
              </a:buClr>
              <a:buSzPct val="100000"/>
              <a:defRPr sz="1867">
                <a:solidFill>
                  <a:srgbClr val="C11F2F"/>
                </a:solidFill>
                <a:latin typeface="Raleway"/>
                <a:ea typeface="Raleway"/>
                <a:cs typeface="Raleway"/>
              </a:defRPr>
            </a:lvl1pPr>
            <a:lvl2pPr rtl="0">
              <a:spcBef>
                <a:spcPts val="0"/>
              </a:spcBef>
              <a:buClr>
                <a:srgbClr val="E92F40"/>
              </a:buClr>
              <a:buSzPct val="100000"/>
              <a:defRPr sz="1867">
                <a:solidFill>
                  <a:srgbClr val="E92F40"/>
                </a:solidFill>
              </a:defRPr>
            </a:lvl2pPr>
            <a:lvl3pPr rtl="0">
              <a:spcBef>
                <a:spcPts val="0"/>
              </a:spcBef>
              <a:buClr>
                <a:srgbClr val="E92F40"/>
              </a:buClr>
              <a:buSzPct val="100000"/>
              <a:defRPr sz="1867">
                <a:solidFill>
                  <a:srgbClr val="E92F40"/>
                </a:solidFill>
              </a:defRPr>
            </a:lvl3pPr>
            <a:lvl4pPr rtl="0">
              <a:spcBef>
                <a:spcPts val="0"/>
              </a:spcBef>
              <a:buClr>
                <a:srgbClr val="E92F40"/>
              </a:buClr>
              <a:buSzPct val="100000"/>
              <a:defRPr sz="1867">
                <a:solidFill>
                  <a:srgbClr val="E92F40"/>
                </a:solidFill>
              </a:defRPr>
            </a:lvl4pPr>
            <a:lvl5pPr rtl="0">
              <a:spcBef>
                <a:spcPts val="0"/>
              </a:spcBef>
              <a:buClr>
                <a:srgbClr val="E92F40"/>
              </a:buClr>
              <a:buSzPct val="100000"/>
              <a:defRPr sz="1867">
                <a:solidFill>
                  <a:srgbClr val="E92F40"/>
                </a:solidFill>
              </a:defRPr>
            </a:lvl5pPr>
            <a:lvl6pPr rtl="0">
              <a:spcBef>
                <a:spcPts val="0"/>
              </a:spcBef>
              <a:buClr>
                <a:srgbClr val="E92F40"/>
              </a:buClr>
              <a:buSzPct val="100000"/>
              <a:defRPr sz="1867">
                <a:solidFill>
                  <a:srgbClr val="E92F40"/>
                </a:solidFill>
              </a:defRPr>
            </a:lvl6pPr>
            <a:lvl7pPr rtl="0">
              <a:spcBef>
                <a:spcPts val="0"/>
              </a:spcBef>
              <a:buClr>
                <a:srgbClr val="E92F40"/>
              </a:buClr>
              <a:buSzPct val="100000"/>
              <a:defRPr sz="1867">
                <a:solidFill>
                  <a:srgbClr val="E92F40"/>
                </a:solidFill>
              </a:defRPr>
            </a:lvl7pPr>
            <a:lvl8pPr rtl="0">
              <a:spcBef>
                <a:spcPts val="0"/>
              </a:spcBef>
              <a:buClr>
                <a:srgbClr val="E92F40"/>
              </a:buClr>
              <a:buSzPct val="100000"/>
              <a:defRPr sz="1867">
                <a:solidFill>
                  <a:srgbClr val="E92F40"/>
                </a:solidFill>
              </a:defRPr>
            </a:lvl8pPr>
            <a:lvl9pPr rtl="0">
              <a:spcBef>
                <a:spcPts val="0"/>
              </a:spcBef>
              <a:buClr>
                <a:srgbClr val="E92F40"/>
              </a:buClr>
              <a:buSzPct val="100000"/>
              <a:defRPr sz="1867">
                <a:solidFill>
                  <a:srgbClr val="E92F40"/>
                </a:solidFill>
              </a:defRPr>
            </a:lvl9pPr>
          </a:lstStyle>
          <a:p>
            <a:pPr lvl="0"/>
            <a:r>
              <a:rPr lang="en-US"/>
              <a:t>Edit Master text styles</a:t>
            </a:r>
          </a:p>
        </p:txBody>
      </p:sp>
      <p:sp>
        <p:nvSpPr>
          <p:cNvPr id="8" name="Title 1"/>
          <p:cNvSpPr>
            <a:spLocks noGrp="1"/>
          </p:cNvSpPr>
          <p:nvPr>
            <p:ph type="title" hasCustomPrompt="1"/>
          </p:nvPr>
        </p:nvSpPr>
        <p:spPr>
          <a:xfrm>
            <a:off x="305767" y="305768"/>
            <a:ext cx="6669199" cy="567829"/>
          </a:xfrm>
        </p:spPr>
        <p:txBody>
          <a:bodyPr vert="horz" anchor="t"/>
          <a:lstStyle>
            <a:lvl1pPr>
              <a:defRPr sz="1867">
                <a:solidFill>
                  <a:schemeClr val="bg2"/>
                </a:solidFill>
              </a:defRPr>
            </a:lvl1pPr>
          </a:lstStyle>
          <a:p>
            <a:r>
              <a:rPr lang="en-US" dirty="0"/>
              <a:t>CLICK TO EDIT MASTER TITLE STYLE</a:t>
            </a:r>
          </a:p>
        </p:txBody>
      </p:sp>
      <p:sp>
        <p:nvSpPr>
          <p:cNvPr id="9" name="Slide Number Placeholder 3"/>
          <p:cNvSpPr>
            <a:spLocks noGrp="1"/>
          </p:cNvSpPr>
          <p:nvPr>
            <p:ph type="sldNum" sz="quarter" idx="4"/>
          </p:nvPr>
        </p:nvSpPr>
        <p:spPr>
          <a:xfrm>
            <a:off x="12859" y="6488297"/>
            <a:ext cx="804184" cy="366183"/>
          </a:xfrm>
          <a:prstGeom prst="rect">
            <a:avLst/>
          </a:prstGeom>
        </p:spPr>
        <p:txBody>
          <a:bodyPr vert="horz" lIns="91440" tIns="45720" rIns="91440" bIns="45720" rtlCol="0" anchor="ctr"/>
          <a:lstStyle>
            <a:lvl1pPr algn="l">
              <a:defRPr sz="1200">
                <a:solidFill>
                  <a:schemeClr val="bg2"/>
                </a:solidFill>
                <a:latin typeface="Helvetica Neue"/>
                <a:cs typeface="Helvetica Neue"/>
              </a:defRPr>
            </a:lvl1pPr>
          </a:lstStyle>
          <a:p>
            <a:fld id="{02CCB1B9-C065-439C-BA4B-82E33D2DF94F}" type="slidenum">
              <a:rPr lang="en-US" smtClean="0"/>
              <a:t>‹#›</a:t>
            </a:fld>
            <a:endParaRPr lang="en-US"/>
          </a:p>
        </p:txBody>
      </p:sp>
      <p:grpSp>
        <p:nvGrpSpPr>
          <p:cNvPr id="10" name="Group 9"/>
          <p:cNvGrpSpPr/>
          <p:nvPr/>
        </p:nvGrpSpPr>
        <p:grpSpPr>
          <a:xfrm>
            <a:off x="2626651" y="1338459"/>
            <a:ext cx="6938700" cy="500800"/>
            <a:chOff x="1803475" y="1003844"/>
            <a:chExt cx="5204025" cy="375600"/>
          </a:xfrm>
        </p:grpSpPr>
        <p:sp>
          <p:nvSpPr>
            <p:cNvPr id="11" name="Shape 259"/>
            <p:cNvSpPr txBox="1"/>
            <p:nvPr/>
          </p:nvSpPr>
          <p:spPr>
            <a:xfrm>
              <a:off x="1803475" y="1003844"/>
              <a:ext cx="2451600" cy="375600"/>
            </a:xfrm>
            <a:prstGeom prst="rect">
              <a:avLst/>
            </a:prstGeom>
            <a:solidFill>
              <a:schemeClr val="tx1"/>
            </a:solidFill>
            <a:ln>
              <a:noFill/>
            </a:ln>
          </p:spPr>
          <p:txBody>
            <a:bodyPr lIns="91425" tIns="91425" rIns="91425" bIns="91425" anchor="ctr" anchorCtr="0">
              <a:noAutofit/>
            </a:bodyPr>
            <a:lstStyle/>
            <a:p>
              <a:pPr lvl="0" algn="ctr" rtl="0">
                <a:spcBef>
                  <a:spcPts val="0"/>
                </a:spcBef>
                <a:buNone/>
              </a:pPr>
              <a:r>
                <a:rPr lang="en" sz="1333" b="1" dirty="0">
                  <a:solidFill>
                    <a:schemeClr val="bg1"/>
                  </a:solidFill>
                  <a:latin typeface="Raleway"/>
                  <a:ea typeface="Raleway"/>
                  <a:cs typeface="Raleway"/>
                  <a:sym typeface="Raleway"/>
                </a:rPr>
                <a:t>CHALLENGES</a:t>
              </a:r>
            </a:p>
          </p:txBody>
        </p:sp>
        <p:sp>
          <p:nvSpPr>
            <p:cNvPr id="12" name="Shape 260"/>
            <p:cNvSpPr txBox="1"/>
            <p:nvPr/>
          </p:nvSpPr>
          <p:spPr>
            <a:xfrm>
              <a:off x="4555900" y="1003844"/>
              <a:ext cx="2451600" cy="375600"/>
            </a:xfrm>
            <a:prstGeom prst="rect">
              <a:avLst/>
            </a:prstGeom>
            <a:solidFill>
              <a:schemeClr val="accent1"/>
            </a:solidFill>
            <a:ln>
              <a:noFill/>
            </a:ln>
          </p:spPr>
          <p:txBody>
            <a:bodyPr lIns="91425" tIns="91425" rIns="91425" bIns="91425" anchor="ctr" anchorCtr="0">
              <a:noAutofit/>
            </a:bodyPr>
            <a:lstStyle/>
            <a:p>
              <a:pPr lvl="0" algn="ctr" rtl="0">
                <a:spcBef>
                  <a:spcPts val="0"/>
                </a:spcBef>
                <a:buNone/>
              </a:pPr>
              <a:r>
                <a:rPr lang="en" sz="1333" b="1" dirty="0">
                  <a:solidFill>
                    <a:schemeClr val="bg1"/>
                  </a:solidFill>
                  <a:latin typeface="Raleway"/>
                  <a:ea typeface="Raleway"/>
                  <a:cs typeface="Raleway"/>
                  <a:sym typeface="Raleway"/>
                </a:rPr>
                <a:t>OPPORTUNITIES</a:t>
              </a:r>
            </a:p>
          </p:txBody>
        </p:sp>
      </p:grpSp>
    </p:spTree>
    <p:extLst>
      <p:ext uri="{BB962C8B-B14F-4D97-AF65-F5344CB8AC3E}">
        <p14:creationId xmlns:p14="http://schemas.microsoft.com/office/powerpoint/2010/main" val="100730183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DMI TEMPLATE - Chart 3">
    <p:spTree>
      <p:nvGrpSpPr>
        <p:cNvPr id="1" name="Shape 264"/>
        <p:cNvGrpSpPr/>
        <p:nvPr/>
      </p:nvGrpSpPr>
      <p:grpSpPr>
        <a:xfrm>
          <a:off x="0" y="0"/>
          <a:ext cx="0" cy="0"/>
          <a:chOff x="0" y="0"/>
          <a:chExt cx="0" cy="0"/>
        </a:xfrm>
      </p:grpSpPr>
      <p:sp>
        <p:nvSpPr>
          <p:cNvPr id="265" name="Shape 265"/>
          <p:cNvSpPr txBox="1">
            <a:spLocks noGrp="1"/>
          </p:cNvSpPr>
          <p:nvPr>
            <p:ph type="body" idx="1"/>
          </p:nvPr>
        </p:nvSpPr>
        <p:spPr>
          <a:xfrm>
            <a:off x="517717" y="1129069"/>
            <a:ext cx="3629769" cy="2292841"/>
          </a:xfrm>
          <a:prstGeom prst="rect">
            <a:avLst/>
          </a:prstGeom>
          <a:ln w="9525" cap="flat">
            <a:solidFill>
              <a:schemeClr val="accent1"/>
            </a:solidFill>
            <a:prstDash val="solid"/>
            <a:round/>
            <a:headEnd type="none" w="med" len="med"/>
            <a:tailEnd type="none" w="med" len="med"/>
          </a:ln>
        </p:spPr>
        <p:txBody>
          <a:bodyPr lIns="91425" tIns="91425" rIns="91425" bIns="91425" anchor="t" anchorCtr="0"/>
          <a:lstStyle>
            <a:lvl1pPr rtl="0">
              <a:spcBef>
                <a:spcPts val="0"/>
              </a:spcBef>
              <a:buSzPct val="100000"/>
              <a:defRPr sz="1867">
                <a:solidFill>
                  <a:srgbClr val="292D31"/>
                </a:solidFill>
                <a:latin typeface="Raleway"/>
                <a:ea typeface="Raleway"/>
                <a:cs typeface="Raleway"/>
              </a:defRPr>
            </a:lvl1pPr>
            <a:lvl2pPr rtl="0">
              <a:spcBef>
                <a:spcPts val="0"/>
              </a:spcBef>
              <a:buSzPct val="100000"/>
              <a:defRPr sz="1867"/>
            </a:lvl2pPr>
            <a:lvl3pPr rtl="0">
              <a:spcBef>
                <a:spcPts val="0"/>
              </a:spcBef>
              <a:buSzPct val="100000"/>
              <a:defRPr sz="1867"/>
            </a:lvl3pPr>
            <a:lvl4pPr rtl="0">
              <a:spcBef>
                <a:spcPts val="0"/>
              </a:spcBef>
              <a:buSzPct val="100000"/>
              <a:defRPr sz="1867"/>
            </a:lvl4pPr>
            <a:lvl5pPr rtl="0">
              <a:spcBef>
                <a:spcPts val="0"/>
              </a:spcBef>
              <a:buSzPct val="100000"/>
              <a:defRPr sz="1867"/>
            </a:lvl5pPr>
            <a:lvl6pPr rtl="0">
              <a:spcBef>
                <a:spcPts val="0"/>
              </a:spcBef>
              <a:buSzPct val="100000"/>
              <a:defRPr sz="1867"/>
            </a:lvl6pPr>
            <a:lvl7pPr rtl="0">
              <a:spcBef>
                <a:spcPts val="0"/>
              </a:spcBef>
              <a:buSzPct val="100000"/>
              <a:defRPr sz="1867"/>
            </a:lvl7pPr>
            <a:lvl8pPr rtl="0">
              <a:spcBef>
                <a:spcPts val="0"/>
              </a:spcBef>
              <a:buSzPct val="100000"/>
              <a:defRPr sz="1867"/>
            </a:lvl8pPr>
            <a:lvl9pPr>
              <a:spcBef>
                <a:spcPts val="0"/>
              </a:spcBef>
              <a:buSzPct val="100000"/>
              <a:defRPr sz="1867"/>
            </a:lvl9pPr>
          </a:lstStyle>
          <a:p>
            <a:pPr lvl="0"/>
            <a:r>
              <a:rPr lang="en-US"/>
              <a:t>Edit Master text styles</a:t>
            </a:r>
          </a:p>
        </p:txBody>
      </p:sp>
      <p:sp>
        <p:nvSpPr>
          <p:cNvPr id="266" name="Shape 266"/>
          <p:cNvSpPr txBox="1">
            <a:spLocks noGrp="1"/>
          </p:cNvSpPr>
          <p:nvPr>
            <p:ph type="body" idx="2"/>
          </p:nvPr>
        </p:nvSpPr>
        <p:spPr>
          <a:xfrm>
            <a:off x="4292065" y="1129069"/>
            <a:ext cx="3629769" cy="2292841"/>
          </a:xfrm>
          <a:prstGeom prst="rect">
            <a:avLst/>
          </a:prstGeom>
          <a:ln w="9525" cap="flat">
            <a:solidFill>
              <a:schemeClr val="accent1"/>
            </a:solidFill>
            <a:prstDash val="solid"/>
            <a:round/>
            <a:headEnd type="none" w="med" len="med"/>
            <a:tailEnd type="none" w="med" len="med"/>
          </a:ln>
        </p:spPr>
        <p:txBody>
          <a:bodyPr lIns="91425" tIns="91425" rIns="91425" bIns="91425" anchor="t" anchorCtr="0"/>
          <a:lstStyle>
            <a:lvl1pPr rtl="0">
              <a:spcBef>
                <a:spcPts val="0"/>
              </a:spcBef>
              <a:buSzPct val="100000"/>
              <a:defRPr sz="1867">
                <a:solidFill>
                  <a:srgbClr val="292D31"/>
                </a:solidFill>
                <a:latin typeface="Raleway"/>
                <a:ea typeface="Raleway"/>
                <a:cs typeface="Raleway"/>
              </a:defRPr>
            </a:lvl1pPr>
            <a:lvl2pPr rtl="0">
              <a:spcBef>
                <a:spcPts val="0"/>
              </a:spcBef>
              <a:buSzPct val="100000"/>
              <a:defRPr sz="1867"/>
            </a:lvl2pPr>
            <a:lvl3pPr rtl="0">
              <a:spcBef>
                <a:spcPts val="0"/>
              </a:spcBef>
              <a:buSzPct val="100000"/>
              <a:defRPr sz="1867"/>
            </a:lvl3pPr>
            <a:lvl4pPr rtl="0">
              <a:spcBef>
                <a:spcPts val="0"/>
              </a:spcBef>
              <a:buSzPct val="100000"/>
              <a:defRPr sz="1867"/>
            </a:lvl4pPr>
            <a:lvl5pPr rtl="0">
              <a:spcBef>
                <a:spcPts val="0"/>
              </a:spcBef>
              <a:buSzPct val="100000"/>
              <a:defRPr sz="1867"/>
            </a:lvl5pPr>
            <a:lvl6pPr rtl="0">
              <a:spcBef>
                <a:spcPts val="0"/>
              </a:spcBef>
              <a:buSzPct val="100000"/>
              <a:defRPr sz="1867"/>
            </a:lvl6pPr>
            <a:lvl7pPr rtl="0">
              <a:spcBef>
                <a:spcPts val="0"/>
              </a:spcBef>
              <a:buSzPct val="100000"/>
              <a:defRPr sz="1867"/>
            </a:lvl7pPr>
            <a:lvl8pPr rtl="0">
              <a:spcBef>
                <a:spcPts val="0"/>
              </a:spcBef>
              <a:buSzPct val="100000"/>
              <a:defRPr sz="1867"/>
            </a:lvl8pPr>
            <a:lvl9pPr rtl="0">
              <a:spcBef>
                <a:spcPts val="0"/>
              </a:spcBef>
              <a:buSzPct val="100000"/>
              <a:defRPr sz="1867"/>
            </a:lvl9pPr>
          </a:lstStyle>
          <a:p>
            <a:pPr lvl="0"/>
            <a:r>
              <a:rPr lang="en-US"/>
              <a:t>Edit Master text styles</a:t>
            </a:r>
          </a:p>
        </p:txBody>
      </p:sp>
      <p:sp>
        <p:nvSpPr>
          <p:cNvPr id="267" name="Shape 267"/>
          <p:cNvSpPr txBox="1">
            <a:spLocks noGrp="1"/>
          </p:cNvSpPr>
          <p:nvPr>
            <p:ph type="body" idx="3"/>
          </p:nvPr>
        </p:nvSpPr>
        <p:spPr>
          <a:xfrm>
            <a:off x="8066413" y="1129069"/>
            <a:ext cx="3629769" cy="2292841"/>
          </a:xfrm>
          <a:prstGeom prst="rect">
            <a:avLst/>
          </a:prstGeom>
          <a:ln w="9525" cap="flat">
            <a:solidFill>
              <a:schemeClr val="accent1"/>
            </a:solidFill>
            <a:prstDash val="solid"/>
            <a:round/>
            <a:headEnd type="none" w="med" len="med"/>
            <a:tailEnd type="none" w="med" len="med"/>
          </a:ln>
        </p:spPr>
        <p:txBody>
          <a:bodyPr lIns="91425" tIns="91425" rIns="91425" bIns="91425" anchor="t" anchorCtr="0"/>
          <a:lstStyle>
            <a:lvl1pPr rtl="0">
              <a:spcBef>
                <a:spcPts val="0"/>
              </a:spcBef>
              <a:buSzPct val="100000"/>
              <a:defRPr sz="1867">
                <a:solidFill>
                  <a:srgbClr val="292D31"/>
                </a:solidFill>
                <a:latin typeface="Raleway"/>
                <a:ea typeface="Raleway"/>
                <a:cs typeface="Raleway"/>
              </a:defRPr>
            </a:lvl1pPr>
            <a:lvl2pPr rtl="0">
              <a:spcBef>
                <a:spcPts val="0"/>
              </a:spcBef>
              <a:buSzPct val="100000"/>
              <a:defRPr sz="1867"/>
            </a:lvl2pPr>
            <a:lvl3pPr rtl="0">
              <a:spcBef>
                <a:spcPts val="0"/>
              </a:spcBef>
              <a:buSzPct val="100000"/>
              <a:defRPr sz="1867"/>
            </a:lvl3pPr>
            <a:lvl4pPr rtl="0">
              <a:spcBef>
                <a:spcPts val="0"/>
              </a:spcBef>
              <a:buSzPct val="100000"/>
              <a:defRPr sz="1867"/>
            </a:lvl4pPr>
            <a:lvl5pPr rtl="0">
              <a:spcBef>
                <a:spcPts val="0"/>
              </a:spcBef>
              <a:buSzPct val="100000"/>
              <a:defRPr sz="1867"/>
            </a:lvl5pPr>
            <a:lvl6pPr rtl="0">
              <a:spcBef>
                <a:spcPts val="0"/>
              </a:spcBef>
              <a:buSzPct val="100000"/>
              <a:defRPr sz="1867"/>
            </a:lvl6pPr>
            <a:lvl7pPr rtl="0">
              <a:spcBef>
                <a:spcPts val="0"/>
              </a:spcBef>
              <a:buSzPct val="100000"/>
              <a:defRPr sz="1867"/>
            </a:lvl7pPr>
            <a:lvl8pPr rtl="0">
              <a:spcBef>
                <a:spcPts val="0"/>
              </a:spcBef>
              <a:buSzPct val="100000"/>
              <a:defRPr sz="1867"/>
            </a:lvl8pPr>
            <a:lvl9pPr rtl="0">
              <a:spcBef>
                <a:spcPts val="0"/>
              </a:spcBef>
              <a:buSzPct val="100000"/>
              <a:defRPr sz="1867"/>
            </a:lvl9pPr>
          </a:lstStyle>
          <a:p>
            <a:pPr lvl="0"/>
            <a:r>
              <a:rPr lang="en-US"/>
              <a:t>Edit Master text styles</a:t>
            </a:r>
          </a:p>
        </p:txBody>
      </p:sp>
      <p:sp>
        <p:nvSpPr>
          <p:cNvPr id="10" name="Shape 265"/>
          <p:cNvSpPr txBox="1">
            <a:spLocks noGrp="1"/>
          </p:cNvSpPr>
          <p:nvPr>
            <p:ph type="body" idx="11"/>
          </p:nvPr>
        </p:nvSpPr>
        <p:spPr>
          <a:xfrm>
            <a:off x="517717" y="3577296"/>
            <a:ext cx="3629769" cy="2292841"/>
          </a:xfrm>
          <a:prstGeom prst="rect">
            <a:avLst/>
          </a:prstGeom>
          <a:ln w="9525" cap="flat">
            <a:solidFill>
              <a:schemeClr val="accent1"/>
            </a:solidFill>
            <a:prstDash val="solid"/>
            <a:round/>
            <a:headEnd type="none" w="med" len="med"/>
            <a:tailEnd type="none" w="med" len="med"/>
          </a:ln>
        </p:spPr>
        <p:txBody>
          <a:bodyPr lIns="91425" tIns="91425" rIns="91425" bIns="91425" anchor="t" anchorCtr="0"/>
          <a:lstStyle>
            <a:lvl1pPr rtl="0">
              <a:spcBef>
                <a:spcPts val="0"/>
              </a:spcBef>
              <a:buSzPct val="100000"/>
              <a:defRPr sz="1867">
                <a:solidFill>
                  <a:srgbClr val="292D31"/>
                </a:solidFill>
                <a:latin typeface="Raleway"/>
                <a:ea typeface="Raleway"/>
                <a:cs typeface="Raleway"/>
              </a:defRPr>
            </a:lvl1pPr>
            <a:lvl2pPr rtl="0">
              <a:spcBef>
                <a:spcPts val="0"/>
              </a:spcBef>
              <a:buSzPct val="100000"/>
              <a:defRPr sz="1867"/>
            </a:lvl2pPr>
            <a:lvl3pPr rtl="0">
              <a:spcBef>
                <a:spcPts val="0"/>
              </a:spcBef>
              <a:buSzPct val="100000"/>
              <a:defRPr sz="1867"/>
            </a:lvl3pPr>
            <a:lvl4pPr rtl="0">
              <a:spcBef>
                <a:spcPts val="0"/>
              </a:spcBef>
              <a:buSzPct val="100000"/>
              <a:defRPr sz="1867"/>
            </a:lvl4pPr>
            <a:lvl5pPr rtl="0">
              <a:spcBef>
                <a:spcPts val="0"/>
              </a:spcBef>
              <a:buSzPct val="100000"/>
              <a:defRPr sz="1867"/>
            </a:lvl5pPr>
            <a:lvl6pPr rtl="0">
              <a:spcBef>
                <a:spcPts val="0"/>
              </a:spcBef>
              <a:buSzPct val="100000"/>
              <a:defRPr sz="1867"/>
            </a:lvl6pPr>
            <a:lvl7pPr rtl="0">
              <a:spcBef>
                <a:spcPts val="0"/>
              </a:spcBef>
              <a:buSzPct val="100000"/>
              <a:defRPr sz="1867"/>
            </a:lvl7pPr>
            <a:lvl8pPr rtl="0">
              <a:spcBef>
                <a:spcPts val="0"/>
              </a:spcBef>
              <a:buSzPct val="100000"/>
              <a:defRPr sz="1867"/>
            </a:lvl8pPr>
            <a:lvl9pPr>
              <a:spcBef>
                <a:spcPts val="0"/>
              </a:spcBef>
              <a:buSzPct val="100000"/>
              <a:defRPr sz="1867"/>
            </a:lvl9pPr>
          </a:lstStyle>
          <a:p>
            <a:pPr lvl="0"/>
            <a:r>
              <a:rPr lang="en-US"/>
              <a:t>Edit Master text styles</a:t>
            </a:r>
          </a:p>
        </p:txBody>
      </p:sp>
      <p:sp>
        <p:nvSpPr>
          <p:cNvPr id="11" name="Shape 266"/>
          <p:cNvSpPr txBox="1">
            <a:spLocks noGrp="1"/>
          </p:cNvSpPr>
          <p:nvPr>
            <p:ph type="body" idx="12"/>
          </p:nvPr>
        </p:nvSpPr>
        <p:spPr>
          <a:xfrm>
            <a:off x="4292065" y="3577296"/>
            <a:ext cx="3629769" cy="2292841"/>
          </a:xfrm>
          <a:prstGeom prst="rect">
            <a:avLst/>
          </a:prstGeom>
          <a:ln w="9525" cap="flat">
            <a:solidFill>
              <a:schemeClr val="accent1"/>
            </a:solidFill>
            <a:prstDash val="solid"/>
            <a:round/>
            <a:headEnd type="none" w="med" len="med"/>
            <a:tailEnd type="none" w="med" len="med"/>
          </a:ln>
        </p:spPr>
        <p:txBody>
          <a:bodyPr lIns="91425" tIns="91425" rIns="91425" bIns="91425" anchor="t" anchorCtr="0"/>
          <a:lstStyle>
            <a:lvl1pPr rtl="0">
              <a:spcBef>
                <a:spcPts val="0"/>
              </a:spcBef>
              <a:buSzPct val="100000"/>
              <a:defRPr sz="1867">
                <a:solidFill>
                  <a:srgbClr val="292D31"/>
                </a:solidFill>
                <a:latin typeface="Raleway"/>
                <a:ea typeface="Raleway"/>
                <a:cs typeface="Raleway"/>
              </a:defRPr>
            </a:lvl1pPr>
            <a:lvl2pPr rtl="0">
              <a:spcBef>
                <a:spcPts val="0"/>
              </a:spcBef>
              <a:buSzPct val="100000"/>
              <a:defRPr sz="1867"/>
            </a:lvl2pPr>
            <a:lvl3pPr rtl="0">
              <a:spcBef>
                <a:spcPts val="0"/>
              </a:spcBef>
              <a:buSzPct val="100000"/>
              <a:defRPr sz="1867"/>
            </a:lvl3pPr>
            <a:lvl4pPr rtl="0">
              <a:spcBef>
                <a:spcPts val="0"/>
              </a:spcBef>
              <a:buSzPct val="100000"/>
              <a:defRPr sz="1867"/>
            </a:lvl4pPr>
            <a:lvl5pPr rtl="0">
              <a:spcBef>
                <a:spcPts val="0"/>
              </a:spcBef>
              <a:buSzPct val="100000"/>
              <a:defRPr sz="1867"/>
            </a:lvl5pPr>
            <a:lvl6pPr rtl="0">
              <a:spcBef>
                <a:spcPts val="0"/>
              </a:spcBef>
              <a:buSzPct val="100000"/>
              <a:defRPr sz="1867"/>
            </a:lvl6pPr>
            <a:lvl7pPr rtl="0">
              <a:spcBef>
                <a:spcPts val="0"/>
              </a:spcBef>
              <a:buSzPct val="100000"/>
              <a:defRPr sz="1867"/>
            </a:lvl7pPr>
            <a:lvl8pPr rtl="0">
              <a:spcBef>
                <a:spcPts val="0"/>
              </a:spcBef>
              <a:buSzPct val="100000"/>
              <a:defRPr sz="1867"/>
            </a:lvl8pPr>
            <a:lvl9pPr rtl="0">
              <a:spcBef>
                <a:spcPts val="0"/>
              </a:spcBef>
              <a:buSzPct val="100000"/>
              <a:defRPr sz="1867"/>
            </a:lvl9pPr>
          </a:lstStyle>
          <a:p>
            <a:pPr lvl="0"/>
            <a:r>
              <a:rPr lang="en-US"/>
              <a:t>Edit Master text styles</a:t>
            </a:r>
          </a:p>
        </p:txBody>
      </p:sp>
      <p:sp>
        <p:nvSpPr>
          <p:cNvPr id="12" name="Shape 267"/>
          <p:cNvSpPr txBox="1">
            <a:spLocks noGrp="1"/>
          </p:cNvSpPr>
          <p:nvPr>
            <p:ph type="body" idx="13"/>
          </p:nvPr>
        </p:nvSpPr>
        <p:spPr>
          <a:xfrm>
            <a:off x="8066413" y="3577296"/>
            <a:ext cx="3629769" cy="2292841"/>
          </a:xfrm>
          <a:prstGeom prst="rect">
            <a:avLst/>
          </a:prstGeom>
          <a:ln w="9525" cap="flat">
            <a:solidFill>
              <a:schemeClr val="accent1"/>
            </a:solidFill>
            <a:prstDash val="solid"/>
            <a:round/>
            <a:headEnd type="none" w="med" len="med"/>
            <a:tailEnd type="none" w="med" len="med"/>
          </a:ln>
        </p:spPr>
        <p:txBody>
          <a:bodyPr lIns="91425" tIns="91425" rIns="91425" bIns="91425" anchor="t" anchorCtr="0"/>
          <a:lstStyle>
            <a:lvl1pPr rtl="0">
              <a:spcBef>
                <a:spcPts val="0"/>
              </a:spcBef>
              <a:buSzPct val="100000"/>
              <a:defRPr sz="1867">
                <a:solidFill>
                  <a:srgbClr val="292D31"/>
                </a:solidFill>
                <a:latin typeface="Raleway"/>
                <a:ea typeface="Raleway"/>
                <a:cs typeface="Raleway"/>
              </a:defRPr>
            </a:lvl1pPr>
            <a:lvl2pPr rtl="0">
              <a:spcBef>
                <a:spcPts val="0"/>
              </a:spcBef>
              <a:buSzPct val="100000"/>
              <a:defRPr sz="1867"/>
            </a:lvl2pPr>
            <a:lvl3pPr rtl="0">
              <a:spcBef>
                <a:spcPts val="0"/>
              </a:spcBef>
              <a:buSzPct val="100000"/>
              <a:defRPr sz="1867"/>
            </a:lvl3pPr>
            <a:lvl4pPr rtl="0">
              <a:spcBef>
                <a:spcPts val="0"/>
              </a:spcBef>
              <a:buSzPct val="100000"/>
              <a:defRPr sz="1867"/>
            </a:lvl4pPr>
            <a:lvl5pPr rtl="0">
              <a:spcBef>
                <a:spcPts val="0"/>
              </a:spcBef>
              <a:buSzPct val="100000"/>
              <a:defRPr sz="1867"/>
            </a:lvl5pPr>
            <a:lvl6pPr rtl="0">
              <a:spcBef>
                <a:spcPts val="0"/>
              </a:spcBef>
              <a:buSzPct val="100000"/>
              <a:defRPr sz="1867"/>
            </a:lvl6pPr>
            <a:lvl7pPr rtl="0">
              <a:spcBef>
                <a:spcPts val="0"/>
              </a:spcBef>
              <a:buSzPct val="100000"/>
              <a:defRPr sz="1867"/>
            </a:lvl7pPr>
            <a:lvl8pPr rtl="0">
              <a:spcBef>
                <a:spcPts val="0"/>
              </a:spcBef>
              <a:buSzPct val="100000"/>
              <a:defRPr sz="1867"/>
            </a:lvl8pPr>
            <a:lvl9pPr rtl="0">
              <a:spcBef>
                <a:spcPts val="0"/>
              </a:spcBef>
              <a:buSzPct val="100000"/>
              <a:defRPr sz="1867"/>
            </a:lvl9pPr>
          </a:lstStyle>
          <a:p>
            <a:pPr lvl="0"/>
            <a:r>
              <a:rPr lang="en-US"/>
              <a:t>Edit Master text styles</a:t>
            </a:r>
          </a:p>
        </p:txBody>
      </p:sp>
      <p:sp>
        <p:nvSpPr>
          <p:cNvPr id="13" name="Title 1"/>
          <p:cNvSpPr>
            <a:spLocks noGrp="1"/>
          </p:cNvSpPr>
          <p:nvPr>
            <p:ph type="title" hasCustomPrompt="1"/>
          </p:nvPr>
        </p:nvSpPr>
        <p:spPr>
          <a:xfrm>
            <a:off x="305767" y="305768"/>
            <a:ext cx="6669199" cy="567829"/>
          </a:xfrm>
        </p:spPr>
        <p:txBody>
          <a:bodyPr vert="horz" anchor="t"/>
          <a:lstStyle>
            <a:lvl1pPr>
              <a:defRPr sz="1867">
                <a:solidFill>
                  <a:schemeClr val="bg2"/>
                </a:solidFill>
              </a:defRPr>
            </a:lvl1pPr>
          </a:lstStyle>
          <a:p>
            <a:r>
              <a:rPr lang="en-US" dirty="0"/>
              <a:t>CLICK TO EDIT MASTER TITLE STYLE</a:t>
            </a:r>
          </a:p>
        </p:txBody>
      </p:sp>
      <p:sp>
        <p:nvSpPr>
          <p:cNvPr id="9" name="Slide Number Placeholder 3"/>
          <p:cNvSpPr>
            <a:spLocks noGrp="1"/>
          </p:cNvSpPr>
          <p:nvPr>
            <p:ph type="sldNum" sz="quarter" idx="4"/>
          </p:nvPr>
        </p:nvSpPr>
        <p:spPr>
          <a:xfrm>
            <a:off x="12859" y="6488297"/>
            <a:ext cx="804184" cy="366183"/>
          </a:xfrm>
          <a:prstGeom prst="rect">
            <a:avLst/>
          </a:prstGeom>
        </p:spPr>
        <p:txBody>
          <a:bodyPr vert="horz" lIns="91440" tIns="45720" rIns="91440" bIns="45720" rtlCol="0" anchor="ctr"/>
          <a:lstStyle>
            <a:lvl1pPr algn="l">
              <a:defRPr sz="1200">
                <a:solidFill>
                  <a:schemeClr val="bg2"/>
                </a:solidFill>
                <a:latin typeface="Helvetica Neue"/>
                <a:cs typeface="Helvetica Neue"/>
              </a:defRPr>
            </a:lvl1pPr>
          </a:lstStyle>
          <a:p>
            <a:fld id="{02CCB1B9-C065-439C-BA4B-82E33D2DF94F}" type="slidenum">
              <a:rPr lang="en-US" smtClean="0"/>
              <a:t>‹#›</a:t>
            </a:fld>
            <a:endParaRPr lang="en-US"/>
          </a:p>
        </p:txBody>
      </p:sp>
    </p:spTree>
    <p:extLst>
      <p:ext uri="{BB962C8B-B14F-4D97-AF65-F5344CB8AC3E}">
        <p14:creationId xmlns:p14="http://schemas.microsoft.com/office/powerpoint/2010/main" val="300775222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DMI TEMPLATE - Chart 4">
    <p:spTree>
      <p:nvGrpSpPr>
        <p:cNvPr id="1" name="Shape 272"/>
        <p:cNvGrpSpPr/>
        <p:nvPr/>
      </p:nvGrpSpPr>
      <p:grpSpPr>
        <a:xfrm>
          <a:off x="0" y="0"/>
          <a:ext cx="0" cy="0"/>
          <a:chOff x="0" y="0"/>
          <a:chExt cx="0" cy="0"/>
        </a:xfrm>
      </p:grpSpPr>
      <p:grpSp>
        <p:nvGrpSpPr>
          <p:cNvPr id="2" name="Group 1"/>
          <p:cNvGrpSpPr/>
          <p:nvPr/>
        </p:nvGrpSpPr>
        <p:grpSpPr>
          <a:xfrm>
            <a:off x="843341" y="1006900"/>
            <a:ext cx="7204867" cy="5599200"/>
            <a:chOff x="655503" y="755175"/>
            <a:chExt cx="5403650" cy="4199400"/>
          </a:xfrm>
        </p:grpSpPr>
        <p:cxnSp>
          <p:nvCxnSpPr>
            <p:cNvPr id="273" name="Shape 273"/>
            <p:cNvCxnSpPr/>
            <p:nvPr/>
          </p:nvCxnSpPr>
          <p:spPr>
            <a:xfrm>
              <a:off x="655503" y="755175"/>
              <a:ext cx="0" cy="4199400"/>
            </a:xfrm>
            <a:prstGeom prst="straightConnector1">
              <a:avLst/>
            </a:prstGeom>
            <a:noFill/>
            <a:ln w="9525" cap="flat">
              <a:solidFill>
                <a:srgbClr val="C11F2F"/>
              </a:solidFill>
              <a:prstDash val="solid"/>
              <a:round/>
              <a:headEnd type="none" w="lg" len="lg"/>
              <a:tailEnd type="none" w="lg" len="lg"/>
            </a:ln>
          </p:spPr>
        </p:cxnSp>
        <p:cxnSp>
          <p:nvCxnSpPr>
            <p:cNvPr id="274" name="Shape 274"/>
            <p:cNvCxnSpPr/>
            <p:nvPr/>
          </p:nvCxnSpPr>
          <p:spPr>
            <a:xfrm>
              <a:off x="3357328" y="755175"/>
              <a:ext cx="0" cy="4199400"/>
            </a:xfrm>
            <a:prstGeom prst="straightConnector1">
              <a:avLst/>
            </a:prstGeom>
            <a:noFill/>
            <a:ln w="9525" cap="flat">
              <a:solidFill>
                <a:srgbClr val="C11F2F"/>
              </a:solidFill>
              <a:prstDash val="solid"/>
              <a:round/>
              <a:headEnd type="none" w="lg" len="lg"/>
              <a:tailEnd type="none" w="lg" len="lg"/>
            </a:ln>
          </p:spPr>
        </p:cxnSp>
        <p:cxnSp>
          <p:nvCxnSpPr>
            <p:cNvPr id="275" name="Shape 275"/>
            <p:cNvCxnSpPr/>
            <p:nvPr/>
          </p:nvCxnSpPr>
          <p:spPr>
            <a:xfrm>
              <a:off x="6059153" y="755175"/>
              <a:ext cx="0" cy="4199400"/>
            </a:xfrm>
            <a:prstGeom prst="straightConnector1">
              <a:avLst/>
            </a:prstGeom>
            <a:noFill/>
            <a:ln w="9525" cap="flat">
              <a:solidFill>
                <a:srgbClr val="C11F2F"/>
              </a:solidFill>
              <a:prstDash val="solid"/>
              <a:round/>
              <a:headEnd type="none" w="lg" len="lg"/>
              <a:tailEnd type="none" w="lg" len="lg"/>
            </a:ln>
          </p:spPr>
        </p:cxnSp>
      </p:grpSp>
      <p:sp>
        <p:nvSpPr>
          <p:cNvPr id="276" name="Shape 276"/>
          <p:cNvSpPr txBox="1">
            <a:spLocks noGrp="1"/>
          </p:cNvSpPr>
          <p:nvPr>
            <p:ph type="body" idx="1"/>
          </p:nvPr>
        </p:nvSpPr>
        <p:spPr>
          <a:xfrm>
            <a:off x="969659" y="1757978"/>
            <a:ext cx="3053548" cy="4848189"/>
          </a:xfrm>
          <a:prstGeom prst="rect">
            <a:avLst/>
          </a:prstGeom>
        </p:spPr>
        <p:txBody>
          <a:bodyPr lIns="91425" tIns="91425" rIns="91425" bIns="91425" anchor="t" anchorCtr="0"/>
          <a:lstStyle>
            <a:lvl1pPr rtl="0">
              <a:spcBef>
                <a:spcPts val="0"/>
              </a:spcBef>
              <a:buSzPct val="100000"/>
              <a:defRPr sz="1600">
                <a:solidFill>
                  <a:srgbClr val="292D31"/>
                </a:solidFill>
                <a:latin typeface="Raleway"/>
                <a:ea typeface="Raleway"/>
                <a:cs typeface="Raleway"/>
              </a:defRPr>
            </a:lvl1pPr>
            <a:lvl2pPr rtl="0">
              <a:spcBef>
                <a:spcPts val="0"/>
              </a:spcBef>
              <a:buSzPct val="100000"/>
              <a:defRPr sz="1867"/>
            </a:lvl2pPr>
            <a:lvl3pPr rtl="0">
              <a:spcBef>
                <a:spcPts val="0"/>
              </a:spcBef>
              <a:buSzPct val="100000"/>
              <a:defRPr sz="1867"/>
            </a:lvl3pPr>
            <a:lvl4pPr rtl="0">
              <a:spcBef>
                <a:spcPts val="0"/>
              </a:spcBef>
              <a:buSzPct val="100000"/>
              <a:defRPr sz="1867"/>
            </a:lvl4pPr>
            <a:lvl5pPr rtl="0">
              <a:spcBef>
                <a:spcPts val="0"/>
              </a:spcBef>
              <a:buSzPct val="100000"/>
              <a:defRPr sz="1867"/>
            </a:lvl5pPr>
            <a:lvl6pPr rtl="0">
              <a:spcBef>
                <a:spcPts val="0"/>
              </a:spcBef>
              <a:buSzPct val="100000"/>
              <a:defRPr sz="1867"/>
            </a:lvl6pPr>
            <a:lvl7pPr rtl="0">
              <a:spcBef>
                <a:spcPts val="0"/>
              </a:spcBef>
              <a:buSzPct val="100000"/>
              <a:defRPr sz="1867"/>
            </a:lvl7pPr>
            <a:lvl8pPr rtl="0">
              <a:spcBef>
                <a:spcPts val="0"/>
              </a:spcBef>
              <a:buSzPct val="100000"/>
              <a:defRPr sz="1867"/>
            </a:lvl8pPr>
            <a:lvl9pPr>
              <a:spcBef>
                <a:spcPts val="0"/>
              </a:spcBef>
              <a:buSzPct val="100000"/>
              <a:defRPr sz="1867"/>
            </a:lvl9pPr>
          </a:lstStyle>
          <a:p>
            <a:pPr lvl="0"/>
            <a:r>
              <a:rPr lang="en-US"/>
              <a:t>Edit Master text styles</a:t>
            </a:r>
          </a:p>
        </p:txBody>
      </p:sp>
      <p:sp>
        <p:nvSpPr>
          <p:cNvPr id="277" name="Shape 277"/>
          <p:cNvSpPr txBox="1">
            <a:spLocks noGrp="1"/>
          </p:cNvSpPr>
          <p:nvPr>
            <p:ph type="body" idx="2"/>
          </p:nvPr>
        </p:nvSpPr>
        <p:spPr>
          <a:xfrm>
            <a:off x="4572206" y="1757978"/>
            <a:ext cx="3047589" cy="4848189"/>
          </a:xfrm>
          <a:prstGeom prst="rect">
            <a:avLst/>
          </a:prstGeom>
        </p:spPr>
        <p:txBody>
          <a:bodyPr lIns="91425" tIns="91425" rIns="91425" bIns="91425" anchor="t" anchorCtr="0"/>
          <a:lstStyle>
            <a:lvl1pPr rtl="0">
              <a:spcBef>
                <a:spcPts val="0"/>
              </a:spcBef>
              <a:buSzPct val="100000"/>
              <a:defRPr sz="1600">
                <a:solidFill>
                  <a:srgbClr val="292D31"/>
                </a:solidFill>
                <a:latin typeface="Raleway"/>
                <a:ea typeface="Raleway"/>
                <a:cs typeface="Raleway"/>
              </a:defRPr>
            </a:lvl1pPr>
            <a:lvl2pPr rtl="0">
              <a:spcBef>
                <a:spcPts val="0"/>
              </a:spcBef>
              <a:buSzPct val="100000"/>
              <a:defRPr sz="1867"/>
            </a:lvl2pPr>
            <a:lvl3pPr rtl="0">
              <a:spcBef>
                <a:spcPts val="0"/>
              </a:spcBef>
              <a:buSzPct val="100000"/>
              <a:defRPr sz="1867"/>
            </a:lvl3pPr>
            <a:lvl4pPr rtl="0">
              <a:spcBef>
                <a:spcPts val="0"/>
              </a:spcBef>
              <a:buSzPct val="100000"/>
              <a:defRPr sz="1867"/>
            </a:lvl4pPr>
            <a:lvl5pPr rtl="0">
              <a:spcBef>
                <a:spcPts val="0"/>
              </a:spcBef>
              <a:buSzPct val="100000"/>
              <a:defRPr sz="1867"/>
            </a:lvl5pPr>
            <a:lvl6pPr rtl="0">
              <a:spcBef>
                <a:spcPts val="0"/>
              </a:spcBef>
              <a:buSzPct val="100000"/>
              <a:defRPr sz="1867"/>
            </a:lvl6pPr>
            <a:lvl7pPr rtl="0">
              <a:spcBef>
                <a:spcPts val="0"/>
              </a:spcBef>
              <a:buSzPct val="100000"/>
              <a:defRPr sz="1867"/>
            </a:lvl7pPr>
            <a:lvl8pPr rtl="0">
              <a:spcBef>
                <a:spcPts val="0"/>
              </a:spcBef>
              <a:buSzPct val="100000"/>
              <a:defRPr sz="1867"/>
            </a:lvl8pPr>
            <a:lvl9pPr rtl="0">
              <a:spcBef>
                <a:spcPts val="0"/>
              </a:spcBef>
              <a:buSzPct val="100000"/>
              <a:defRPr sz="1867"/>
            </a:lvl9pPr>
          </a:lstStyle>
          <a:p>
            <a:pPr lvl="0"/>
            <a:r>
              <a:rPr lang="en-US"/>
              <a:t>Edit Master text styles</a:t>
            </a:r>
          </a:p>
        </p:txBody>
      </p:sp>
      <p:sp>
        <p:nvSpPr>
          <p:cNvPr id="278" name="Shape 278"/>
          <p:cNvSpPr txBox="1">
            <a:spLocks noGrp="1"/>
          </p:cNvSpPr>
          <p:nvPr>
            <p:ph type="body" idx="3"/>
          </p:nvPr>
        </p:nvSpPr>
        <p:spPr>
          <a:xfrm>
            <a:off x="8174185" y="1757978"/>
            <a:ext cx="3027716" cy="4848189"/>
          </a:xfrm>
          <a:prstGeom prst="rect">
            <a:avLst/>
          </a:prstGeom>
        </p:spPr>
        <p:txBody>
          <a:bodyPr lIns="91425" tIns="91425" rIns="91425" bIns="91425" anchor="t" anchorCtr="0"/>
          <a:lstStyle>
            <a:lvl1pPr rtl="0">
              <a:spcBef>
                <a:spcPts val="0"/>
              </a:spcBef>
              <a:buSzPct val="100000"/>
              <a:defRPr sz="1600">
                <a:solidFill>
                  <a:srgbClr val="292D31"/>
                </a:solidFill>
                <a:latin typeface="Raleway"/>
                <a:ea typeface="Raleway"/>
                <a:cs typeface="Raleway"/>
              </a:defRPr>
            </a:lvl1pPr>
            <a:lvl2pPr rtl="0">
              <a:spcBef>
                <a:spcPts val="0"/>
              </a:spcBef>
              <a:buSzPct val="100000"/>
              <a:defRPr sz="1867"/>
            </a:lvl2pPr>
            <a:lvl3pPr rtl="0">
              <a:spcBef>
                <a:spcPts val="0"/>
              </a:spcBef>
              <a:buSzPct val="100000"/>
              <a:defRPr sz="1867"/>
            </a:lvl3pPr>
            <a:lvl4pPr rtl="0">
              <a:spcBef>
                <a:spcPts val="0"/>
              </a:spcBef>
              <a:buSzPct val="100000"/>
              <a:defRPr sz="1867"/>
            </a:lvl4pPr>
            <a:lvl5pPr rtl="0">
              <a:spcBef>
                <a:spcPts val="0"/>
              </a:spcBef>
              <a:buSzPct val="100000"/>
              <a:defRPr sz="1867"/>
            </a:lvl5pPr>
            <a:lvl6pPr rtl="0">
              <a:spcBef>
                <a:spcPts val="0"/>
              </a:spcBef>
              <a:buSzPct val="100000"/>
              <a:defRPr sz="1867"/>
            </a:lvl6pPr>
            <a:lvl7pPr rtl="0">
              <a:spcBef>
                <a:spcPts val="0"/>
              </a:spcBef>
              <a:buSzPct val="100000"/>
              <a:defRPr sz="1867"/>
            </a:lvl7pPr>
            <a:lvl8pPr rtl="0">
              <a:spcBef>
                <a:spcPts val="0"/>
              </a:spcBef>
              <a:buSzPct val="100000"/>
              <a:defRPr sz="1867"/>
            </a:lvl8pPr>
            <a:lvl9pPr rtl="0">
              <a:spcBef>
                <a:spcPts val="0"/>
              </a:spcBef>
              <a:buSzPct val="100000"/>
              <a:defRPr sz="1867"/>
            </a:lvl9pPr>
          </a:lstStyle>
          <a:p>
            <a:pPr lvl="0"/>
            <a:r>
              <a:rPr lang="en-US"/>
              <a:t>Edit Master text styles</a:t>
            </a:r>
          </a:p>
        </p:txBody>
      </p:sp>
      <p:sp>
        <p:nvSpPr>
          <p:cNvPr id="280" name="Shape 280"/>
          <p:cNvSpPr txBox="1">
            <a:spLocks noGrp="1"/>
          </p:cNvSpPr>
          <p:nvPr>
            <p:ph type="subTitle" idx="5"/>
          </p:nvPr>
        </p:nvSpPr>
        <p:spPr>
          <a:xfrm>
            <a:off x="969659" y="974601"/>
            <a:ext cx="3053548" cy="783377"/>
          </a:xfrm>
          <a:prstGeom prst="rect">
            <a:avLst/>
          </a:prstGeom>
        </p:spPr>
        <p:txBody>
          <a:bodyPr lIns="91425" tIns="91425" rIns="91425" bIns="91425" anchor="t" anchorCtr="0"/>
          <a:lstStyle>
            <a:lvl1pPr rtl="0">
              <a:spcBef>
                <a:spcPts val="0"/>
              </a:spcBef>
              <a:buNone/>
              <a:defRPr sz="1867">
                <a:solidFill>
                  <a:schemeClr val="accent1"/>
                </a:solidFill>
                <a:latin typeface="Raleway"/>
                <a:ea typeface="Raleway"/>
                <a:cs typeface="Raleway"/>
              </a:defRPr>
            </a:lvl1pPr>
            <a:lvl2pPr rtl="0">
              <a:spcBef>
                <a:spcPts val="0"/>
              </a:spcBef>
              <a:buNone/>
              <a:defRPr/>
            </a:lvl2pPr>
            <a:lvl3pPr rtl="0">
              <a:spcBef>
                <a:spcPts val="0"/>
              </a:spcBef>
              <a:buNone/>
              <a:defRPr/>
            </a:lvl3pPr>
            <a:lvl4pPr rtl="0">
              <a:spcBef>
                <a:spcPts val="0"/>
              </a:spcBef>
              <a:buNone/>
              <a:defRPr/>
            </a:lvl4pPr>
            <a:lvl5pPr rtl="0">
              <a:spcBef>
                <a:spcPts val="0"/>
              </a:spcBef>
              <a:buNone/>
              <a:defRPr/>
            </a:lvl5pPr>
            <a:lvl6pPr rtl="0">
              <a:spcBef>
                <a:spcPts val="0"/>
              </a:spcBef>
              <a:buNone/>
              <a:defRPr/>
            </a:lvl6pPr>
            <a:lvl7pPr rtl="0">
              <a:spcBef>
                <a:spcPts val="0"/>
              </a:spcBef>
              <a:buNone/>
              <a:defRPr/>
            </a:lvl7pPr>
            <a:lvl8pPr rtl="0">
              <a:spcBef>
                <a:spcPts val="0"/>
              </a:spcBef>
              <a:buNone/>
              <a:defRPr/>
            </a:lvl8pPr>
            <a:lvl9pPr>
              <a:spcBef>
                <a:spcPts val="0"/>
              </a:spcBef>
              <a:buNone/>
              <a:defRPr/>
            </a:lvl9pPr>
          </a:lstStyle>
          <a:p>
            <a:r>
              <a:rPr lang="en-US"/>
              <a:t>Click to edit Master subtitle style</a:t>
            </a:r>
            <a:endParaRPr dirty="0"/>
          </a:p>
        </p:txBody>
      </p:sp>
      <p:sp>
        <p:nvSpPr>
          <p:cNvPr id="281" name="Shape 281"/>
          <p:cNvSpPr txBox="1">
            <a:spLocks noGrp="1"/>
          </p:cNvSpPr>
          <p:nvPr>
            <p:ph type="subTitle" idx="6"/>
          </p:nvPr>
        </p:nvSpPr>
        <p:spPr>
          <a:xfrm>
            <a:off x="4572206" y="974601"/>
            <a:ext cx="3047589" cy="783377"/>
          </a:xfrm>
          <a:prstGeom prst="rect">
            <a:avLst/>
          </a:prstGeom>
        </p:spPr>
        <p:txBody>
          <a:bodyPr lIns="91425" tIns="91425" rIns="91425" bIns="91425" anchor="t" anchorCtr="0"/>
          <a:lstStyle>
            <a:lvl1pPr rtl="0">
              <a:spcBef>
                <a:spcPts val="0"/>
              </a:spcBef>
              <a:buNone/>
              <a:defRPr sz="1867">
                <a:solidFill>
                  <a:schemeClr val="accent1"/>
                </a:solidFill>
                <a:latin typeface="Raleway"/>
                <a:ea typeface="Raleway"/>
                <a:cs typeface="Raleway"/>
              </a:defRPr>
            </a:lvl1pPr>
            <a:lvl2pPr rtl="0">
              <a:spcBef>
                <a:spcPts val="0"/>
              </a:spcBef>
              <a:buNone/>
              <a:defRPr/>
            </a:lvl2pPr>
            <a:lvl3pPr rtl="0">
              <a:spcBef>
                <a:spcPts val="0"/>
              </a:spcBef>
              <a:buNone/>
              <a:defRPr/>
            </a:lvl3pPr>
            <a:lvl4pPr rtl="0">
              <a:spcBef>
                <a:spcPts val="0"/>
              </a:spcBef>
              <a:buNone/>
              <a:defRPr/>
            </a:lvl4pPr>
            <a:lvl5pPr rtl="0">
              <a:spcBef>
                <a:spcPts val="0"/>
              </a:spcBef>
              <a:buNone/>
              <a:defRPr/>
            </a:lvl5pPr>
            <a:lvl6pPr rtl="0">
              <a:spcBef>
                <a:spcPts val="0"/>
              </a:spcBef>
              <a:buNone/>
              <a:defRPr/>
            </a:lvl6pPr>
            <a:lvl7pPr rtl="0">
              <a:spcBef>
                <a:spcPts val="0"/>
              </a:spcBef>
              <a:buNone/>
              <a:defRPr/>
            </a:lvl7pPr>
            <a:lvl8pPr rtl="0">
              <a:spcBef>
                <a:spcPts val="0"/>
              </a:spcBef>
              <a:buNone/>
              <a:defRPr/>
            </a:lvl8pPr>
            <a:lvl9pPr rtl="0">
              <a:spcBef>
                <a:spcPts val="0"/>
              </a:spcBef>
              <a:buNone/>
              <a:defRPr/>
            </a:lvl9pPr>
          </a:lstStyle>
          <a:p>
            <a:r>
              <a:rPr lang="en-US"/>
              <a:t>Click to edit Master subtitle style</a:t>
            </a:r>
            <a:endParaRPr dirty="0"/>
          </a:p>
        </p:txBody>
      </p:sp>
      <p:sp>
        <p:nvSpPr>
          <p:cNvPr id="282" name="Shape 282"/>
          <p:cNvSpPr txBox="1">
            <a:spLocks noGrp="1"/>
          </p:cNvSpPr>
          <p:nvPr>
            <p:ph type="subTitle" idx="7"/>
          </p:nvPr>
        </p:nvSpPr>
        <p:spPr>
          <a:xfrm>
            <a:off x="8174185" y="974601"/>
            <a:ext cx="3027716" cy="783377"/>
          </a:xfrm>
          <a:prstGeom prst="rect">
            <a:avLst/>
          </a:prstGeom>
        </p:spPr>
        <p:txBody>
          <a:bodyPr lIns="91425" tIns="91425" rIns="91425" bIns="91425" anchor="t" anchorCtr="0"/>
          <a:lstStyle>
            <a:lvl1pPr rtl="0">
              <a:spcBef>
                <a:spcPts val="0"/>
              </a:spcBef>
              <a:buNone/>
              <a:defRPr sz="1867">
                <a:solidFill>
                  <a:schemeClr val="accent1"/>
                </a:solidFill>
                <a:latin typeface="Raleway"/>
                <a:ea typeface="Raleway"/>
                <a:cs typeface="Raleway"/>
              </a:defRPr>
            </a:lvl1pPr>
            <a:lvl2pPr rtl="0">
              <a:spcBef>
                <a:spcPts val="0"/>
              </a:spcBef>
              <a:buNone/>
              <a:defRPr/>
            </a:lvl2pPr>
            <a:lvl3pPr rtl="0">
              <a:spcBef>
                <a:spcPts val="0"/>
              </a:spcBef>
              <a:buNone/>
              <a:defRPr/>
            </a:lvl3pPr>
            <a:lvl4pPr rtl="0">
              <a:spcBef>
                <a:spcPts val="0"/>
              </a:spcBef>
              <a:buNone/>
              <a:defRPr/>
            </a:lvl4pPr>
            <a:lvl5pPr rtl="0">
              <a:spcBef>
                <a:spcPts val="0"/>
              </a:spcBef>
              <a:buNone/>
              <a:defRPr/>
            </a:lvl5pPr>
            <a:lvl6pPr rtl="0">
              <a:spcBef>
                <a:spcPts val="0"/>
              </a:spcBef>
              <a:buNone/>
              <a:defRPr/>
            </a:lvl6pPr>
            <a:lvl7pPr rtl="0">
              <a:spcBef>
                <a:spcPts val="0"/>
              </a:spcBef>
              <a:buNone/>
              <a:defRPr/>
            </a:lvl7pPr>
            <a:lvl8pPr rtl="0">
              <a:spcBef>
                <a:spcPts val="0"/>
              </a:spcBef>
              <a:buNone/>
              <a:defRPr/>
            </a:lvl8pPr>
            <a:lvl9pPr rtl="0">
              <a:spcBef>
                <a:spcPts val="0"/>
              </a:spcBef>
              <a:buNone/>
              <a:defRPr/>
            </a:lvl9pPr>
          </a:lstStyle>
          <a:p>
            <a:r>
              <a:rPr lang="en-US"/>
              <a:t>Click to edit Master subtitle style</a:t>
            </a:r>
            <a:endParaRPr dirty="0"/>
          </a:p>
        </p:txBody>
      </p:sp>
      <p:sp>
        <p:nvSpPr>
          <p:cNvPr id="13" name="Title 1"/>
          <p:cNvSpPr>
            <a:spLocks noGrp="1"/>
          </p:cNvSpPr>
          <p:nvPr>
            <p:ph type="title" hasCustomPrompt="1"/>
          </p:nvPr>
        </p:nvSpPr>
        <p:spPr>
          <a:xfrm>
            <a:off x="305767" y="305768"/>
            <a:ext cx="6669199" cy="567829"/>
          </a:xfrm>
        </p:spPr>
        <p:txBody>
          <a:bodyPr vert="horz" anchor="t"/>
          <a:lstStyle>
            <a:lvl1pPr>
              <a:defRPr sz="1867">
                <a:solidFill>
                  <a:schemeClr val="bg2"/>
                </a:solidFill>
              </a:defRPr>
            </a:lvl1pPr>
          </a:lstStyle>
          <a:p>
            <a:r>
              <a:rPr lang="en-US" dirty="0"/>
              <a:t>CLICK TO EDIT MASTER TITLE STYLE</a:t>
            </a:r>
          </a:p>
        </p:txBody>
      </p:sp>
      <p:sp>
        <p:nvSpPr>
          <p:cNvPr id="14" name="Slide Number Placeholder 3"/>
          <p:cNvSpPr>
            <a:spLocks noGrp="1"/>
          </p:cNvSpPr>
          <p:nvPr>
            <p:ph type="sldNum" sz="quarter" idx="4"/>
          </p:nvPr>
        </p:nvSpPr>
        <p:spPr>
          <a:xfrm>
            <a:off x="12859" y="6488297"/>
            <a:ext cx="804184" cy="366183"/>
          </a:xfrm>
          <a:prstGeom prst="rect">
            <a:avLst/>
          </a:prstGeom>
        </p:spPr>
        <p:txBody>
          <a:bodyPr vert="horz" lIns="91440" tIns="45720" rIns="91440" bIns="45720" rtlCol="0" anchor="ctr"/>
          <a:lstStyle>
            <a:lvl1pPr algn="l">
              <a:defRPr sz="1200">
                <a:solidFill>
                  <a:schemeClr val="bg2"/>
                </a:solidFill>
                <a:latin typeface="Helvetica Neue"/>
                <a:cs typeface="Helvetica Neue"/>
              </a:defRPr>
            </a:lvl1pPr>
          </a:lstStyle>
          <a:p>
            <a:fld id="{02CCB1B9-C065-439C-BA4B-82E33D2DF94F}" type="slidenum">
              <a:rPr lang="en-US" smtClean="0"/>
              <a:t>‹#›</a:t>
            </a:fld>
            <a:endParaRPr lang="en-US"/>
          </a:p>
        </p:txBody>
      </p:sp>
      <p:grpSp>
        <p:nvGrpSpPr>
          <p:cNvPr id="15" name="Group 14"/>
          <p:cNvGrpSpPr/>
          <p:nvPr/>
        </p:nvGrpSpPr>
        <p:grpSpPr>
          <a:xfrm>
            <a:off x="843341" y="1006900"/>
            <a:ext cx="7204867" cy="5599200"/>
            <a:chOff x="655503" y="755175"/>
            <a:chExt cx="5403650" cy="4199400"/>
          </a:xfrm>
        </p:grpSpPr>
        <p:cxnSp>
          <p:nvCxnSpPr>
            <p:cNvPr id="16" name="Shape 273"/>
            <p:cNvCxnSpPr/>
            <p:nvPr/>
          </p:nvCxnSpPr>
          <p:spPr>
            <a:xfrm>
              <a:off x="655503" y="755175"/>
              <a:ext cx="0" cy="4199400"/>
            </a:xfrm>
            <a:prstGeom prst="straightConnector1">
              <a:avLst/>
            </a:prstGeom>
            <a:noFill/>
            <a:ln w="9525" cap="flat">
              <a:solidFill>
                <a:srgbClr val="C11F2F"/>
              </a:solidFill>
              <a:prstDash val="solid"/>
              <a:round/>
              <a:headEnd type="none" w="lg" len="lg"/>
              <a:tailEnd type="none" w="lg" len="lg"/>
            </a:ln>
          </p:spPr>
        </p:cxnSp>
        <p:cxnSp>
          <p:nvCxnSpPr>
            <p:cNvPr id="17" name="Shape 274"/>
            <p:cNvCxnSpPr/>
            <p:nvPr/>
          </p:nvCxnSpPr>
          <p:spPr>
            <a:xfrm>
              <a:off x="3357328" y="755175"/>
              <a:ext cx="0" cy="4199400"/>
            </a:xfrm>
            <a:prstGeom prst="straightConnector1">
              <a:avLst/>
            </a:prstGeom>
            <a:noFill/>
            <a:ln w="9525" cap="flat">
              <a:solidFill>
                <a:srgbClr val="C11F2F"/>
              </a:solidFill>
              <a:prstDash val="solid"/>
              <a:round/>
              <a:headEnd type="none" w="lg" len="lg"/>
              <a:tailEnd type="none" w="lg" len="lg"/>
            </a:ln>
          </p:spPr>
        </p:cxnSp>
        <p:cxnSp>
          <p:nvCxnSpPr>
            <p:cNvPr id="18" name="Shape 275"/>
            <p:cNvCxnSpPr/>
            <p:nvPr/>
          </p:nvCxnSpPr>
          <p:spPr>
            <a:xfrm>
              <a:off x="6059153" y="755175"/>
              <a:ext cx="0" cy="4199400"/>
            </a:xfrm>
            <a:prstGeom prst="straightConnector1">
              <a:avLst/>
            </a:prstGeom>
            <a:noFill/>
            <a:ln w="9525" cap="flat">
              <a:solidFill>
                <a:srgbClr val="C11F2F"/>
              </a:solidFill>
              <a:prstDash val="solid"/>
              <a:round/>
              <a:headEnd type="none" w="lg" len="lg"/>
              <a:tailEnd type="none" w="lg" len="lg"/>
            </a:ln>
          </p:spPr>
        </p:cxnSp>
      </p:grpSp>
    </p:spTree>
    <p:extLst>
      <p:ext uri="{BB962C8B-B14F-4D97-AF65-F5344CB8AC3E}">
        <p14:creationId xmlns:p14="http://schemas.microsoft.com/office/powerpoint/2010/main" val="42486174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1_DMI TEMPLATE - Cover Slide 3">
    <p:bg>
      <p:bgPr>
        <a:blipFill rotWithShape="1">
          <a:blip r:embed="rId2"/>
          <a:stretch>
            <a:fillRect/>
          </a:stretch>
        </a:blipFill>
        <a:effectLst/>
      </p:bgPr>
    </p:bg>
    <p:spTree>
      <p:nvGrpSpPr>
        <p:cNvPr id="1" name="Shape 79"/>
        <p:cNvGrpSpPr/>
        <p:nvPr/>
      </p:nvGrpSpPr>
      <p:grpSpPr>
        <a:xfrm>
          <a:off x="0" y="0"/>
          <a:ext cx="0" cy="0"/>
          <a:chOff x="0" y="0"/>
          <a:chExt cx="0" cy="0"/>
        </a:xfrm>
      </p:grpSpPr>
      <p:sp>
        <p:nvSpPr>
          <p:cNvPr id="81" name="Shape 81"/>
          <p:cNvSpPr txBox="1">
            <a:spLocks noGrp="1"/>
          </p:cNvSpPr>
          <p:nvPr>
            <p:ph type="ctrTitle" hasCustomPrompt="1"/>
          </p:nvPr>
        </p:nvSpPr>
        <p:spPr>
          <a:xfrm>
            <a:off x="914400" y="3452267"/>
            <a:ext cx="9284000" cy="2326400"/>
          </a:xfrm>
          <a:prstGeom prst="rect">
            <a:avLst/>
          </a:prstGeom>
        </p:spPr>
        <p:txBody>
          <a:bodyPr lIns="91425" tIns="91425" rIns="91425" bIns="91425" anchor="b" anchorCtr="0"/>
          <a:lstStyle>
            <a:lvl1pPr rtl="0">
              <a:spcBef>
                <a:spcPts val="0"/>
              </a:spcBef>
              <a:buClr>
                <a:schemeClr val="lt1"/>
              </a:buClr>
              <a:buSzPct val="100000"/>
              <a:buFont typeface="Raleway"/>
              <a:defRPr sz="5333">
                <a:solidFill>
                  <a:schemeClr val="lt1"/>
                </a:solidFill>
                <a:latin typeface="Raleway"/>
                <a:ea typeface="Raleway"/>
                <a:cs typeface="Raleway"/>
                <a:sym typeface="Raleway"/>
              </a:defRPr>
            </a:lvl1pPr>
            <a:lvl2pPr rtl="0">
              <a:spcBef>
                <a:spcPts val="0"/>
              </a:spcBef>
              <a:buClr>
                <a:schemeClr val="lt1"/>
              </a:buClr>
              <a:buSzPct val="100000"/>
              <a:defRPr sz="6400">
                <a:solidFill>
                  <a:schemeClr val="lt1"/>
                </a:solidFill>
              </a:defRPr>
            </a:lvl2pPr>
            <a:lvl3pPr rtl="0">
              <a:spcBef>
                <a:spcPts val="0"/>
              </a:spcBef>
              <a:buClr>
                <a:schemeClr val="lt1"/>
              </a:buClr>
              <a:buSzPct val="100000"/>
              <a:defRPr sz="6400">
                <a:solidFill>
                  <a:schemeClr val="lt1"/>
                </a:solidFill>
              </a:defRPr>
            </a:lvl3pPr>
            <a:lvl4pPr rtl="0">
              <a:spcBef>
                <a:spcPts val="0"/>
              </a:spcBef>
              <a:buClr>
                <a:schemeClr val="lt1"/>
              </a:buClr>
              <a:buSzPct val="100000"/>
              <a:defRPr sz="6400">
                <a:solidFill>
                  <a:schemeClr val="lt1"/>
                </a:solidFill>
              </a:defRPr>
            </a:lvl4pPr>
            <a:lvl5pPr rtl="0">
              <a:spcBef>
                <a:spcPts val="0"/>
              </a:spcBef>
              <a:buClr>
                <a:schemeClr val="lt1"/>
              </a:buClr>
              <a:buSzPct val="100000"/>
              <a:defRPr sz="6400">
                <a:solidFill>
                  <a:schemeClr val="lt1"/>
                </a:solidFill>
              </a:defRPr>
            </a:lvl5pPr>
            <a:lvl6pPr rtl="0">
              <a:spcBef>
                <a:spcPts val="0"/>
              </a:spcBef>
              <a:buClr>
                <a:schemeClr val="lt1"/>
              </a:buClr>
              <a:buSzPct val="100000"/>
              <a:defRPr sz="6400">
                <a:solidFill>
                  <a:schemeClr val="lt1"/>
                </a:solidFill>
              </a:defRPr>
            </a:lvl6pPr>
            <a:lvl7pPr rtl="0">
              <a:spcBef>
                <a:spcPts val="0"/>
              </a:spcBef>
              <a:buClr>
                <a:schemeClr val="lt1"/>
              </a:buClr>
              <a:buSzPct val="100000"/>
              <a:defRPr sz="6400">
                <a:solidFill>
                  <a:schemeClr val="lt1"/>
                </a:solidFill>
              </a:defRPr>
            </a:lvl7pPr>
            <a:lvl8pPr rtl="0">
              <a:spcBef>
                <a:spcPts val="0"/>
              </a:spcBef>
              <a:buClr>
                <a:schemeClr val="lt1"/>
              </a:buClr>
              <a:buSzPct val="100000"/>
              <a:defRPr sz="6400">
                <a:solidFill>
                  <a:schemeClr val="lt1"/>
                </a:solidFill>
              </a:defRPr>
            </a:lvl8pPr>
            <a:lvl9pPr rtl="0">
              <a:spcBef>
                <a:spcPts val="0"/>
              </a:spcBef>
              <a:buClr>
                <a:schemeClr val="lt1"/>
              </a:buClr>
              <a:buSzPct val="100000"/>
              <a:defRPr sz="6400">
                <a:solidFill>
                  <a:schemeClr val="lt1"/>
                </a:solidFill>
              </a:defRPr>
            </a:lvl9pPr>
          </a:lstStyle>
          <a:p>
            <a:r>
              <a:rPr lang="en-US" dirty="0"/>
              <a:t>CLICK TO EDIT MASTER TITLE STYLE</a:t>
            </a:r>
            <a:endParaRPr dirty="0"/>
          </a:p>
        </p:txBody>
      </p:sp>
      <p:sp>
        <p:nvSpPr>
          <p:cNvPr id="7" name="Shape 111"/>
          <p:cNvSpPr/>
          <p:nvPr/>
        </p:nvSpPr>
        <p:spPr>
          <a:xfrm flipH="1">
            <a:off x="8532801" y="4750802"/>
            <a:ext cx="3659199" cy="2107199"/>
          </a:xfrm>
          <a:prstGeom prst="rtTriangle">
            <a:avLst/>
          </a:prstGeom>
          <a:solidFill>
            <a:srgbClr val="FFFFFF"/>
          </a:solidFill>
          <a:ln>
            <a:noFill/>
          </a:ln>
        </p:spPr>
        <p:txBody>
          <a:bodyPr lIns="121900" tIns="121900" rIns="121900" bIns="121900" anchor="ctr" anchorCtr="0">
            <a:noAutofit/>
          </a:bodyPr>
          <a:lstStyle/>
          <a:p>
            <a:pPr>
              <a:spcBef>
                <a:spcPts val="0"/>
              </a:spcBef>
              <a:buNone/>
            </a:pPr>
            <a:endParaRPr sz="2400" dirty="0">
              <a:latin typeface="Raleway"/>
              <a:ea typeface="Raleway"/>
              <a:cs typeface="Raleway"/>
            </a:endParaRPr>
          </a:p>
        </p:txBody>
      </p:sp>
      <p:pic>
        <p:nvPicPr>
          <p:cNvPr id="8" name="Shape 112"/>
          <p:cNvPicPr preferRelativeResize="0"/>
          <p:nvPr/>
        </p:nvPicPr>
        <p:blipFill>
          <a:blip r:embed="rId3">
            <a:alphaModFix/>
          </a:blip>
          <a:stretch>
            <a:fillRect/>
          </a:stretch>
        </p:blipFill>
        <p:spPr>
          <a:xfrm>
            <a:off x="10501767" y="5877601"/>
            <a:ext cx="1272200" cy="578833"/>
          </a:xfrm>
          <a:prstGeom prst="rect">
            <a:avLst/>
          </a:prstGeom>
          <a:noFill/>
          <a:ln>
            <a:noFill/>
          </a:ln>
        </p:spPr>
      </p:pic>
      <p:sp>
        <p:nvSpPr>
          <p:cNvPr id="5" name="Shape 111"/>
          <p:cNvSpPr/>
          <p:nvPr/>
        </p:nvSpPr>
        <p:spPr>
          <a:xfrm flipH="1">
            <a:off x="8532801" y="4750802"/>
            <a:ext cx="3659199" cy="2107199"/>
          </a:xfrm>
          <a:prstGeom prst="rtTriangle">
            <a:avLst/>
          </a:prstGeom>
          <a:solidFill>
            <a:srgbClr val="FFFFFF"/>
          </a:solidFill>
          <a:ln>
            <a:noFill/>
          </a:ln>
        </p:spPr>
        <p:txBody>
          <a:bodyPr lIns="121900" tIns="121900" rIns="121900" bIns="121900" anchor="ctr" anchorCtr="0">
            <a:noAutofit/>
          </a:bodyPr>
          <a:lstStyle/>
          <a:p>
            <a:pPr>
              <a:spcBef>
                <a:spcPts val="0"/>
              </a:spcBef>
              <a:buNone/>
            </a:pPr>
            <a:endParaRPr sz="2400" dirty="0">
              <a:latin typeface="Raleway"/>
              <a:ea typeface="Raleway"/>
              <a:cs typeface="Raleway"/>
            </a:endParaRPr>
          </a:p>
        </p:txBody>
      </p:sp>
      <p:pic>
        <p:nvPicPr>
          <p:cNvPr id="9" name="Picture 8">
            <a:extLst>
              <a:ext uri="{FF2B5EF4-FFF2-40B4-BE49-F238E27FC236}">
                <a16:creationId xmlns:a16="http://schemas.microsoft.com/office/drawing/2014/main" id="{4397FF7C-888D-44F5-BFB3-047ED05DA306}"/>
              </a:ext>
            </a:extLst>
          </p:cNvPr>
          <p:cNvPicPr>
            <a:picLocks noChangeAspect="1"/>
          </p:cNvPicPr>
          <p:nvPr/>
        </p:nvPicPr>
        <p:blipFill>
          <a:blip r:embed="rId4"/>
          <a:stretch>
            <a:fillRect/>
          </a:stretch>
        </p:blipFill>
        <p:spPr>
          <a:xfrm>
            <a:off x="10689407" y="6209195"/>
            <a:ext cx="1276532" cy="435612"/>
          </a:xfrm>
          <a:prstGeom prst="rect">
            <a:avLst/>
          </a:prstGeom>
        </p:spPr>
      </p:pic>
    </p:spTree>
    <p:extLst>
      <p:ext uri="{BB962C8B-B14F-4D97-AF65-F5344CB8AC3E}">
        <p14:creationId xmlns:p14="http://schemas.microsoft.com/office/powerpoint/2010/main" val="401660468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DMI TEMPLATE - Chart 5">
    <p:spTree>
      <p:nvGrpSpPr>
        <p:cNvPr id="1" name="Shape 283"/>
        <p:cNvGrpSpPr/>
        <p:nvPr/>
      </p:nvGrpSpPr>
      <p:grpSpPr>
        <a:xfrm>
          <a:off x="0" y="0"/>
          <a:ext cx="0" cy="0"/>
          <a:chOff x="0" y="0"/>
          <a:chExt cx="0" cy="0"/>
        </a:xfrm>
      </p:grpSpPr>
      <p:cxnSp>
        <p:nvCxnSpPr>
          <p:cNvPr id="284" name="Shape 284"/>
          <p:cNvCxnSpPr/>
          <p:nvPr/>
        </p:nvCxnSpPr>
        <p:spPr>
          <a:xfrm flipH="1">
            <a:off x="468585" y="4075439"/>
            <a:ext cx="11200000" cy="22400"/>
          </a:xfrm>
          <a:prstGeom prst="straightConnector1">
            <a:avLst/>
          </a:prstGeom>
          <a:noFill/>
          <a:ln w="9525" cap="flat">
            <a:solidFill>
              <a:srgbClr val="CCCCCC">
                <a:alpha val="63919"/>
              </a:srgbClr>
            </a:solidFill>
            <a:prstDash val="solid"/>
            <a:miter/>
            <a:headEnd type="none" w="med" len="med"/>
            <a:tailEnd type="none" w="med" len="med"/>
          </a:ln>
        </p:spPr>
      </p:cxnSp>
      <p:cxnSp>
        <p:nvCxnSpPr>
          <p:cNvPr id="285" name="Shape 285"/>
          <p:cNvCxnSpPr/>
          <p:nvPr/>
        </p:nvCxnSpPr>
        <p:spPr>
          <a:xfrm flipH="1">
            <a:off x="468585" y="5362505"/>
            <a:ext cx="11200000" cy="22400"/>
          </a:xfrm>
          <a:prstGeom prst="straightConnector1">
            <a:avLst/>
          </a:prstGeom>
          <a:noFill/>
          <a:ln w="9525" cap="flat">
            <a:solidFill>
              <a:srgbClr val="CCCCCC">
                <a:alpha val="63919"/>
              </a:srgbClr>
            </a:solidFill>
            <a:prstDash val="solid"/>
            <a:miter/>
            <a:headEnd type="none" w="med" len="med"/>
            <a:tailEnd type="none" w="med" len="med"/>
          </a:ln>
        </p:spPr>
      </p:cxnSp>
      <p:cxnSp>
        <p:nvCxnSpPr>
          <p:cNvPr id="286" name="Shape 286"/>
          <p:cNvCxnSpPr/>
          <p:nvPr/>
        </p:nvCxnSpPr>
        <p:spPr>
          <a:xfrm>
            <a:off x="2400600" y="1023468"/>
            <a:ext cx="0" cy="5354800"/>
          </a:xfrm>
          <a:prstGeom prst="straightConnector1">
            <a:avLst/>
          </a:prstGeom>
          <a:noFill/>
          <a:ln w="9525" cap="flat">
            <a:solidFill>
              <a:srgbClr val="C11F2F"/>
            </a:solidFill>
            <a:prstDash val="solid"/>
            <a:miter/>
            <a:headEnd type="none" w="med" len="med"/>
            <a:tailEnd type="none" w="med" len="med"/>
          </a:ln>
        </p:spPr>
      </p:cxnSp>
      <p:cxnSp>
        <p:nvCxnSpPr>
          <p:cNvPr id="287" name="Shape 287"/>
          <p:cNvCxnSpPr/>
          <p:nvPr/>
        </p:nvCxnSpPr>
        <p:spPr>
          <a:xfrm>
            <a:off x="3942277" y="1023468"/>
            <a:ext cx="0" cy="5354800"/>
          </a:xfrm>
          <a:prstGeom prst="straightConnector1">
            <a:avLst/>
          </a:prstGeom>
          <a:noFill/>
          <a:ln w="9525" cap="flat">
            <a:solidFill>
              <a:srgbClr val="C11F2F"/>
            </a:solidFill>
            <a:prstDash val="solid"/>
            <a:miter/>
            <a:headEnd type="none" w="med" len="med"/>
            <a:tailEnd type="none" w="med" len="med"/>
          </a:ln>
        </p:spPr>
      </p:cxnSp>
      <p:cxnSp>
        <p:nvCxnSpPr>
          <p:cNvPr id="288" name="Shape 288"/>
          <p:cNvCxnSpPr/>
          <p:nvPr/>
        </p:nvCxnSpPr>
        <p:spPr>
          <a:xfrm>
            <a:off x="5483956" y="1023468"/>
            <a:ext cx="0" cy="5354800"/>
          </a:xfrm>
          <a:prstGeom prst="straightConnector1">
            <a:avLst/>
          </a:prstGeom>
          <a:noFill/>
          <a:ln w="9525" cap="flat">
            <a:solidFill>
              <a:srgbClr val="C11F2F"/>
            </a:solidFill>
            <a:prstDash val="solid"/>
            <a:miter/>
            <a:headEnd type="none" w="med" len="med"/>
            <a:tailEnd type="none" w="med" len="med"/>
          </a:ln>
        </p:spPr>
      </p:cxnSp>
      <p:cxnSp>
        <p:nvCxnSpPr>
          <p:cNvPr id="289" name="Shape 289"/>
          <p:cNvCxnSpPr/>
          <p:nvPr/>
        </p:nvCxnSpPr>
        <p:spPr>
          <a:xfrm>
            <a:off x="7025633" y="1023468"/>
            <a:ext cx="0" cy="5354800"/>
          </a:xfrm>
          <a:prstGeom prst="straightConnector1">
            <a:avLst/>
          </a:prstGeom>
          <a:noFill/>
          <a:ln w="9525" cap="flat">
            <a:solidFill>
              <a:srgbClr val="C11F2F"/>
            </a:solidFill>
            <a:prstDash val="solid"/>
            <a:miter/>
            <a:headEnd type="none" w="med" len="med"/>
            <a:tailEnd type="none" w="med" len="med"/>
          </a:ln>
        </p:spPr>
      </p:cxnSp>
      <p:cxnSp>
        <p:nvCxnSpPr>
          <p:cNvPr id="290" name="Shape 290"/>
          <p:cNvCxnSpPr/>
          <p:nvPr/>
        </p:nvCxnSpPr>
        <p:spPr>
          <a:xfrm>
            <a:off x="8567312" y="1023468"/>
            <a:ext cx="0" cy="5354800"/>
          </a:xfrm>
          <a:prstGeom prst="straightConnector1">
            <a:avLst/>
          </a:prstGeom>
          <a:noFill/>
          <a:ln w="9525" cap="flat">
            <a:solidFill>
              <a:srgbClr val="C11F2F"/>
            </a:solidFill>
            <a:prstDash val="solid"/>
            <a:miter/>
            <a:headEnd type="none" w="med" len="med"/>
            <a:tailEnd type="none" w="med" len="med"/>
          </a:ln>
        </p:spPr>
      </p:cxnSp>
      <p:cxnSp>
        <p:nvCxnSpPr>
          <p:cNvPr id="291" name="Shape 291"/>
          <p:cNvCxnSpPr/>
          <p:nvPr/>
        </p:nvCxnSpPr>
        <p:spPr>
          <a:xfrm>
            <a:off x="10108989" y="1023468"/>
            <a:ext cx="0" cy="5354800"/>
          </a:xfrm>
          <a:prstGeom prst="straightConnector1">
            <a:avLst/>
          </a:prstGeom>
          <a:noFill/>
          <a:ln w="9525" cap="flat">
            <a:solidFill>
              <a:srgbClr val="C11F2F"/>
            </a:solidFill>
            <a:prstDash val="solid"/>
            <a:miter/>
            <a:headEnd type="none" w="med" len="med"/>
            <a:tailEnd type="none" w="med" len="med"/>
          </a:ln>
        </p:spPr>
      </p:cxnSp>
      <p:cxnSp>
        <p:nvCxnSpPr>
          <p:cNvPr id="292" name="Shape 292"/>
          <p:cNvCxnSpPr/>
          <p:nvPr/>
        </p:nvCxnSpPr>
        <p:spPr>
          <a:xfrm rot="10800000">
            <a:off x="480967" y="1557700"/>
            <a:ext cx="11160400" cy="0"/>
          </a:xfrm>
          <a:prstGeom prst="straightConnector1">
            <a:avLst/>
          </a:prstGeom>
          <a:noFill/>
          <a:ln w="28575" cap="flat">
            <a:solidFill>
              <a:srgbClr val="666666"/>
            </a:solidFill>
            <a:prstDash val="solid"/>
            <a:miter/>
            <a:headEnd type="none" w="med" len="med"/>
            <a:tailEnd type="none" w="med" len="med"/>
          </a:ln>
        </p:spPr>
      </p:cxnSp>
      <p:cxnSp>
        <p:nvCxnSpPr>
          <p:cNvPr id="293" name="Shape 293"/>
          <p:cNvCxnSpPr/>
          <p:nvPr/>
        </p:nvCxnSpPr>
        <p:spPr>
          <a:xfrm flipH="1">
            <a:off x="468585" y="2788372"/>
            <a:ext cx="11200000" cy="22400"/>
          </a:xfrm>
          <a:prstGeom prst="straightConnector1">
            <a:avLst/>
          </a:prstGeom>
          <a:noFill/>
          <a:ln w="9525" cap="flat">
            <a:solidFill>
              <a:srgbClr val="CCCCCC">
                <a:alpha val="63919"/>
              </a:srgbClr>
            </a:solidFill>
            <a:prstDash val="solid"/>
            <a:miter/>
            <a:headEnd type="none" w="med" len="med"/>
            <a:tailEnd type="none" w="med" len="med"/>
          </a:ln>
        </p:spPr>
      </p:cxnSp>
      <p:sp>
        <p:nvSpPr>
          <p:cNvPr id="294" name="Shape 294"/>
          <p:cNvSpPr txBox="1">
            <a:spLocks noGrp="1"/>
          </p:cNvSpPr>
          <p:nvPr>
            <p:ph type="body" idx="1"/>
          </p:nvPr>
        </p:nvSpPr>
        <p:spPr>
          <a:xfrm>
            <a:off x="496867" y="1643434"/>
            <a:ext cx="1903599" cy="1144799"/>
          </a:xfrm>
          <a:prstGeom prst="rect">
            <a:avLst/>
          </a:prstGeom>
        </p:spPr>
        <p:txBody>
          <a:bodyPr lIns="91425" tIns="91425" rIns="91425" bIns="91425" anchor="ctr" anchorCtr="0"/>
          <a:lstStyle>
            <a:lvl1pPr rtl="0">
              <a:spcBef>
                <a:spcPts val="0"/>
              </a:spcBef>
              <a:buSzPct val="100000"/>
              <a:defRPr sz="1867">
                <a:solidFill>
                  <a:srgbClr val="292D31"/>
                </a:solidFill>
                <a:latin typeface="Raleway"/>
                <a:ea typeface="Raleway"/>
                <a:cs typeface="Raleway"/>
              </a:defRPr>
            </a:lvl1pPr>
            <a:lvl2pPr rtl="0">
              <a:spcBef>
                <a:spcPts val="0"/>
              </a:spcBef>
              <a:buSzPct val="100000"/>
              <a:defRPr sz="2133"/>
            </a:lvl2pPr>
            <a:lvl3pPr rtl="0">
              <a:spcBef>
                <a:spcPts val="0"/>
              </a:spcBef>
              <a:buSzPct val="100000"/>
              <a:defRPr sz="2133"/>
            </a:lvl3pPr>
            <a:lvl4pPr rtl="0">
              <a:spcBef>
                <a:spcPts val="0"/>
              </a:spcBef>
              <a:buSzPct val="100000"/>
              <a:defRPr sz="2133"/>
            </a:lvl4pPr>
            <a:lvl5pPr rtl="0">
              <a:spcBef>
                <a:spcPts val="0"/>
              </a:spcBef>
              <a:buSzPct val="100000"/>
              <a:defRPr sz="2133"/>
            </a:lvl5pPr>
            <a:lvl6pPr rtl="0">
              <a:spcBef>
                <a:spcPts val="0"/>
              </a:spcBef>
              <a:buSzPct val="100000"/>
              <a:defRPr sz="2133"/>
            </a:lvl6pPr>
            <a:lvl7pPr rtl="0">
              <a:spcBef>
                <a:spcPts val="0"/>
              </a:spcBef>
              <a:buSzPct val="100000"/>
              <a:defRPr sz="2133"/>
            </a:lvl7pPr>
            <a:lvl8pPr rtl="0">
              <a:spcBef>
                <a:spcPts val="0"/>
              </a:spcBef>
              <a:buSzPct val="100000"/>
              <a:defRPr sz="2133"/>
            </a:lvl8pPr>
            <a:lvl9pPr>
              <a:spcBef>
                <a:spcPts val="0"/>
              </a:spcBef>
              <a:buSzPct val="100000"/>
              <a:defRPr sz="2133"/>
            </a:lvl9pPr>
          </a:lstStyle>
          <a:p>
            <a:pPr lvl="0"/>
            <a:r>
              <a:rPr lang="en-US"/>
              <a:t>Edit Master text styles</a:t>
            </a:r>
          </a:p>
        </p:txBody>
      </p:sp>
      <p:sp>
        <p:nvSpPr>
          <p:cNvPr id="295" name="Shape 295"/>
          <p:cNvSpPr txBox="1">
            <a:spLocks noGrp="1"/>
          </p:cNvSpPr>
          <p:nvPr>
            <p:ph type="body" idx="2"/>
          </p:nvPr>
        </p:nvSpPr>
        <p:spPr>
          <a:xfrm>
            <a:off x="496967" y="2953040"/>
            <a:ext cx="1903599" cy="1144799"/>
          </a:xfrm>
          <a:prstGeom prst="rect">
            <a:avLst/>
          </a:prstGeom>
        </p:spPr>
        <p:txBody>
          <a:bodyPr lIns="91425" tIns="91425" rIns="91425" bIns="91425" anchor="ctr" anchorCtr="0"/>
          <a:lstStyle>
            <a:lvl1pPr rtl="0">
              <a:spcBef>
                <a:spcPts val="0"/>
              </a:spcBef>
              <a:buSzPct val="100000"/>
              <a:defRPr sz="1867">
                <a:solidFill>
                  <a:srgbClr val="292D31"/>
                </a:solidFill>
                <a:latin typeface="Raleway"/>
                <a:ea typeface="Raleway"/>
                <a:cs typeface="Raleway"/>
              </a:defRPr>
            </a:lvl1pPr>
            <a:lvl2pPr rtl="0">
              <a:spcBef>
                <a:spcPts val="0"/>
              </a:spcBef>
              <a:buSzPct val="100000"/>
              <a:defRPr sz="2133"/>
            </a:lvl2pPr>
            <a:lvl3pPr rtl="0">
              <a:spcBef>
                <a:spcPts val="0"/>
              </a:spcBef>
              <a:buSzPct val="100000"/>
              <a:defRPr sz="2133"/>
            </a:lvl3pPr>
            <a:lvl4pPr rtl="0">
              <a:spcBef>
                <a:spcPts val="0"/>
              </a:spcBef>
              <a:buSzPct val="100000"/>
              <a:defRPr sz="2133"/>
            </a:lvl4pPr>
            <a:lvl5pPr rtl="0">
              <a:spcBef>
                <a:spcPts val="0"/>
              </a:spcBef>
              <a:buSzPct val="100000"/>
              <a:defRPr sz="2133"/>
            </a:lvl5pPr>
            <a:lvl6pPr rtl="0">
              <a:spcBef>
                <a:spcPts val="0"/>
              </a:spcBef>
              <a:buSzPct val="100000"/>
              <a:defRPr sz="2133"/>
            </a:lvl6pPr>
            <a:lvl7pPr rtl="0">
              <a:spcBef>
                <a:spcPts val="0"/>
              </a:spcBef>
              <a:buSzPct val="100000"/>
              <a:defRPr sz="2133"/>
            </a:lvl7pPr>
            <a:lvl8pPr rtl="0">
              <a:spcBef>
                <a:spcPts val="0"/>
              </a:spcBef>
              <a:buSzPct val="100000"/>
              <a:defRPr sz="2133"/>
            </a:lvl8pPr>
            <a:lvl9pPr rtl="0">
              <a:spcBef>
                <a:spcPts val="0"/>
              </a:spcBef>
              <a:buSzPct val="100000"/>
              <a:defRPr sz="2133"/>
            </a:lvl9pPr>
          </a:lstStyle>
          <a:p>
            <a:pPr lvl="0"/>
            <a:r>
              <a:rPr lang="en-US"/>
              <a:t>Edit Master text styles</a:t>
            </a:r>
          </a:p>
        </p:txBody>
      </p:sp>
      <p:sp>
        <p:nvSpPr>
          <p:cNvPr id="296" name="Shape 296"/>
          <p:cNvSpPr txBox="1">
            <a:spLocks noGrp="1"/>
          </p:cNvSpPr>
          <p:nvPr>
            <p:ph type="body" idx="3"/>
          </p:nvPr>
        </p:nvSpPr>
        <p:spPr>
          <a:xfrm>
            <a:off x="496967" y="4240107"/>
            <a:ext cx="1903599" cy="1144799"/>
          </a:xfrm>
          <a:prstGeom prst="rect">
            <a:avLst/>
          </a:prstGeom>
        </p:spPr>
        <p:txBody>
          <a:bodyPr lIns="91425" tIns="91425" rIns="91425" bIns="91425" anchor="ctr" anchorCtr="0"/>
          <a:lstStyle>
            <a:lvl1pPr rtl="0">
              <a:spcBef>
                <a:spcPts val="0"/>
              </a:spcBef>
              <a:buSzPct val="100000"/>
              <a:defRPr sz="1867">
                <a:solidFill>
                  <a:srgbClr val="292D31"/>
                </a:solidFill>
                <a:latin typeface="Raleway"/>
                <a:ea typeface="Raleway"/>
                <a:cs typeface="Raleway"/>
              </a:defRPr>
            </a:lvl1pPr>
            <a:lvl2pPr rtl="0">
              <a:spcBef>
                <a:spcPts val="0"/>
              </a:spcBef>
              <a:buSzPct val="100000"/>
              <a:defRPr sz="2133"/>
            </a:lvl2pPr>
            <a:lvl3pPr rtl="0">
              <a:spcBef>
                <a:spcPts val="0"/>
              </a:spcBef>
              <a:buSzPct val="100000"/>
              <a:defRPr sz="2133"/>
            </a:lvl3pPr>
            <a:lvl4pPr rtl="0">
              <a:spcBef>
                <a:spcPts val="0"/>
              </a:spcBef>
              <a:buSzPct val="100000"/>
              <a:defRPr sz="2133"/>
            </a:lvl4pPr>
            <a:lvl5pPr rtl="0">
              <a:spcBef>
                <a:spcPts val="0"/>
              </a:spcBef>
              <a:buSzPct val="100000"/>
              <a:defRPr sz="2133"/>
            </a:lvl5pPr>
            <a:lvl6pPr rtl="0">
              <a:spcBef>
                <a:spcPts val="0"/>
              </a:spcBef>
              <a:buSzPct val="100000"/>
              <a:defRPr sz="2133"/>
            </a:lvl6pPr>
            <a:lvl7pPr rtl="0">
              <a:spcBef>
                <a:spcPts val="0"/>
              </a:spcBef>
              <a:buSzPct val="100000"/>
              <a:defRPr sz="2133"/>
            </a:lvl7pPr>
            <a:lvl8pPr rtl="0">
              <a:spcBef>
                <a:spcPts val="0"/>
              </a:spcBef>
              <a:buSzPct val="100000"/>
              <a:defRPr sz="2133"/>
            </a:lvl8pPr>
            <a:lvl9pPr rtl="0">
              <a:spcBef>
                <a:spcPts val="0"/>
              </a:spcBef>
              <a:buSzPct val="100000"/>
              <a:defRPr sz="2133"/>
            </a:lvl9pPr>
          </a:lstStyle>
          <a:p>
            <a:pPr lvl="0"/>
            <a:r>
              <a:rPr lang="en-US"/>
              <a:t>Edit Master text styles</a:t>
            </a:r>
          </a:p>
        </p:txBody>
      </p:sp>
      <p:sp>
        <p:nvSpPr>
          <p:cNvPr id="297" name="Shape 297"/>
          <p:cNvSpPr txBox="1">
            <a:spLocks noGrp="1"/>
          </p:cNvSpPr>
          <p:nvPr>
            <p:ph type="body" idx="4"/>
          </p:nvPr>
        </p:nvSpPr>
        <p:spPr>
          <a:xfrm>
            <a:off x="497001" y="5535145"/>
            <a:ext cx="1903599" cy="1144799"/>
          </a:xfrm>
          <a:prstGeom prst="rect">
            <a:avLst/>
          </a:prstGeom>
        </p:spPr>
        <p:txBody>
          <a:bodyPr lIns="91425" tIns="91425" rIns="91425" bIns="91425" anchor="ctr" anchorCtr="0"/>
          <a:lstStyle>
            <a:lvl1pPr rtl="0">
              <a:spcBef>
                <a:spcPts val="0"/>
              </a:spcBef>
              <a:buSzPct val="100000"/>
              <a:defRPr sz="1867">
                <a:solidFill>
                  <a:srgbClr val="292D31"/>
                </a:solidFill>
                <a:latin typeface="Raleway"/>
                <a:ea typeface="Raleway"/>
                <a:cs typeface="Raleway"/>
              </a:defRPr>
            </a:lvl1pPr>
            <a:lvl2pPr rtl="0">
              <a:spcBef>
                <a:spcPts val="0"/>
              </a:spcBef>
              <a:buSzPct val="100000"/>
              <a:defRPr sz="2133"/>
            </a:lvl2pPr>
            <a:lvl3pPr rtl="0">
              <a:spcBef>
                <a:spcPts val="0"/>
              </a:spcBef>
              <a:buSzPct val="100000"/>
              <a:defRPr sz="2133"/>
            </a:lvl3pPr>
            <a:lvl4pPr rtl="0">
              <a:spcBef>
                <a:spcPts val="0"/>
              </a:spcBef>
              <a:buSzPct val="100000"/>
              <a:defRPr sz="2133"/>
            </a:lvl4pPr>
            <a:lvl5pPr rtl="0">
              <a:spcBef>
                <a:spcPts val="0"/>
              </a:spcBef>
              <a:buSzPct val="100000"/>
              <a:defRPr sz="2133"/>
            </a:lvl5pPr>
            <a:lvl6pPr rtl="0">
              <a:spcBef>
                <a:spcPts val="0"/>
              </a:spcBef>
              <a:buSzPct val="100000"/>
              <a:defRPr sz="2133"/>
            </a:lvl6pPr>
            <a:lvl7pPr rtl="0">
              <a:spcBef>
                <a:spcPts val="0"/>
              </a:spcBef>
              <a:buSzPct val="100000"/>
              <a:defRPr sz="2133"/>
            </a:lvl7pPr>
            <a:lvl8pPr rtl="0">
              <a:spcBef>
                <a:spcPts val="0"/>
              </a:spcBef>
              <a:buSzPct val="100000"/>
              <a:defRPr sz="2133"/>
            </a:lvl8pPr>
            <a:lvl9pPr rtl="0">
              <a:spcBef>
                <a:spcPts val="0"/>
              </a:spcBef>
              <a:buSzPct val="100000"/>
              <a:defRPr sz="2133"/>
            </a:lvl9pPr>
          </a:lstStyle>
          <a:p>
            <a:pPr lvl="0"/>
            <a:r>
              <a:rPr lang="en-US"/>
              <a:t>Edit Master text styles</a:t>
            </a:r>
          </a:p>
        </p:txBody>
      </p:sp>
      <p:sp>
        <p:nvSpPr>
          <p:cNvPr id="298" name="Shape 298"/>
          <p:cNvSpPr txBox="1">
            <a:spLocks noGrp="1"/>
          </p:cNvSpPr>
          <p:nvPr>
            <p:ph type="body" idx="5"/>
          </p:nvPr>
        </p:nvSpPr>
        <p:spPr>
          <a:xfrm>
            <a:off x="2400601" y="1014461"/>
            <a:ext cx="1541599" cy="534399"/>
          </a:xfrm>
          <a:prstGeom prst="rect">
            <a:avLst/>
          </a:prstGeom>
        </p:spPr>
        <p:txBody>
          <a:bodyPr lIns="91425" tIns="91425" rIns="91425" bIns="91425" anchor="t" anchorCtr="0"/>
          <a:lstStyle>
            <a:lvl1pPr algn="ctr" rtl="0">
              <a:lnSpc>
                <a:spcPct val="90000"/>
              </a:lnSpc>
              <a:spcBef>
                <a:spcPts val="0"/>
              </a:spcBef>
              <a:buClr>
                <a:srgbClr val="E2102C"/>
              </a:buClr>
              <a:buSzPct val="100000"/>
              <a:defRPr sz="1467">
                <a:solidFill>
                  <a:schemeClr val="accent1"/>
                </a:solidFill>
                <a:latin typeface="Raleway"/>
                <a:ea typeface="Raleway"/>
                <a:cs typeface="Raleway"/>
              </a:defRPr>
            </a:lvl1pPr>
            <a:lvl2pPr algn="ctr" rtl="0">
              <a:spcBef>
                <a:spcPts val="0"/>
              </a:spcBef>
              <a:buClr>
                <a:srgbClr val="E2102C"/>
              </a:buClr>
              <a:buSzPct val="100000"/>
              <a:defRPr sz="1600">
                <a:solidFill>
                  <a:srgbClr val="E2102C"/>
                </a:solidFill>
              </a:defRPr>
            </a:lvl2pPr>
            <a:lvl3pPr algn="ctr" rtl="0">
              <a:spcBef>
                <a:spcPts val="0"/>
              </a:spcBef>
              <a:buClr>
                <a:srgbClr val="E2102C"/>
              </a:buClr>
              <a:buSzPct val="100000"/>
              <a:defRPr sz="1600">
                <a:solidFill>
                  <a:srgbClr val="E2102C"/>
                </a:solidFill>
              </a:defRPr>
            </a:lvl3pPr>
            <a:lvl4pPr algn="ctr" rtl="0">
              <a:spcBef>
                <a:spcPts val="0"/>
              </a:spcBef>
              <a:buClr>
                <a:srgbClr val="E2102C"/>
              </a:buClr>
              <a:buSzPct val="100000"/>
              <a:defRPr sz="1600">
                <a:solidFill>
                  <a:srgbClr val="E2102C"/>
                </a:solidFill>
              </a:defRPr>
            </a:lvl4pPr>
            <a:lvl5pPr algn="ctr" rtl="0">
              <a:spcBef>
                <a:spcPts val="0"/>
              </a:spcBef>
              <a:buClr>
                <a:srgbClr val="E2102C"/>
              </a:buClr>
              <a:buSzPct val="100000"/>
              <a:defRPr sz="1600">
                <a:solidFill>
                  <a:srgbClr val="E2102C"/>
                </a:solidFill>
              </a:defRPr>
            </a:lvl5pPr>
            <a:lvl6pPr algn="ctr" rtl="0">
              <a:spcBef>
                <a:spcPts val="0"/>
              </a:spcBef>
              <a:buClr>
                <a:srgbClr val="E2102C"/>
              </a:buClr>
              <a:buSzPct val="100000"/>
              <a:defRPr sz="1600">
                <a:solidFill>
                  <a:srgbClr val="E2102C"/>
                </a:solidFill>
              </a:defRPr>
            </a:lvl6pPr>
            <a:lvl7pPr algn="ctr" rtl="0">
              <a:spcBef>
                <a:spcPts val="0"/>
              </a:spcBef>
              <a:buClr>
                <a:srgbClr val="E2102C"/>
              </a:buClr>
              <a:buSzPct val="100000"/>
              <a:defRPr sz="1600">
                <a:solidFill>
                  <a:srgbClr val="E2102C"/>
                </a:solidFill>
              </a:defRPr>
            </a:lvl7pPr>
            <a:lvl8pPr algn="ctr" rtl="0">
              <a:spcBef>
                <a:spcPts val="0"/>
              </a:spcBef>
              <a:buClr>
                <a:srgbClr val="E2102C"/>
              </a:buClr>
              <a:buSzPct val="100000"/>
              <a:defRPr sz="1600">
                <a:solidFill>
                  <a:srgbClr val="E2102C"/>
                </a:solidFill>
              </a:defRPr>
            </a:lvl8pPr>
            <a:lvl9pPr algn="ctr" rtl="0">
              <a:spcBef>
                <a:spcPts val="0"/>
              </a:spcBef>
              <a:buClr>
                <a:srgbClr val="E2102C"/>
              </a:buClr>
              <a:buSzPct val="100000"/>
              <a:defRPr sz="1600">
                <a:solidFill>
                  <a:srgbClr val="E2102C"/>
                </a:solidFill>
              </a:defRPr>
            </a:lvl9pPr>
          </a:lstStyle>
          <a:p>
            <a:pPr lvl="0"/>
            <a:r>
              <a:rPr lang="en-US"/>
              <a:t>Edit Master text styles</a:t>
            </a:r>
          </a:p>
        </p:txBody>
      </p:sp>
      <p:sp>
        <p:nvSpPr>
          <p:cNvPr id="299" name="Shape 299"/>
          <p:cNvSpPr txBox="1">
            <a:spLocks noGrp="1"/>
          </p:cNvSpPr>
          <p:nvPr>
            <p:ph type="body" idx="6"/>
          </p:nvPr>
        </p:nvSpPr>
        <p:spPr>
          <a:xfrm>
            <a:off x="3942317" y="1014461"/>
            <a:ext cx="1541599" cy="534399"/>
          </a:xfrm>
          <a:prstGeom prst="rect">
            <a:avLst/>
          </a:prstGeom>
        </p:spPr>
        <p:txBody>
          <a:bodyPr lIns="91425" tIns="91425" rIns="91425" bIns="91425" anchor="t" anchorCtr="0"/>
          <a:lstStyle>
            <a:lvl1pPr algn="ctr" rtl="0">
              <a:lnSpc>
                <a:spcPct val="90000"/>
              </a:lnSpc>
              <a:spcBef>
                <a:spcPts val="0"/>
              </a:spcBef>
              <a:buClr>
                <a:srgbClr val="E2102C"/>
              </a:buClr>
              <a:buSzPct val="100000"/>
              <a:defRPr sz="1467">
                <a:solidFill>
                  <a:schemeClr val="accent1"/>
                </a:solidFill>
                <a:latin typeface="Raleway"/>
                <a:ea typeface="Raleway"/>
                <a:cs typeface="Raleway"/>
              </a:defRPr>
            </a:lvl1pPr>
            <a:lvl2pPr algn="ctr" rtl="0">
              <a:spcBef>
                <a:spcPts val="0"/>
              </a:spcBef>
              <a:buClr>
                <a:srgbClr val="E2102C"/>
              </a:buClr>
              <a:buSzPct val="100000"/>
              <a:defRPr sz="1600">
                <a:solidFill>
                  <a:srgbClr val="E2102C"/>
                </a:solidFill>
              </a:defRPr>
            </a:lvl2pPr>
            <a:lvl3pPr algn="ctr" rtl="0">
              <a:spcBef>
                <a:spcPts val="0"/>
              </a:spcBef>
              <a:buClr>
                <a:srgbClr val="E2102C"/>
              </a:buClr>
              <a:buSzPct val="100000"/>
              <a:defRPr sz="1600">
                <a:solidFill>
                  <a:srgbClr val="E2102C"/>
                </a:solidFill>
              </a:defRPr>
            </a:lvl3pPr>
            <a:lvl4pPr algn="ctr" rtl="0">
              <a:spcBef>
                <a:spcPts val="0"/>
              </a:spcBef>
              <a:buClr>
                <a:srgbClr val="E2102C"/>
              </a:buClr>
              <a:buSzPct val="100000"/>
              <a:defRPr sz="1600">
                <a:solidFill>
                  <a:srgbClr val="E2102C"/>
                </a:solidFill>
              </a:defRPr>
            </a:lvl4pPr>
            <a:lvl5pPr algn="ctr" rtl="0">
              <a:spcBef>
                <a:spcPts val="0"/>
              </a:spcBef>
              <a:buClr>
                <a:srgbClr val="E2102C"/>
              </a:buClr>
              <a:buSzPct val="100000"/>
              <a:defRPr sz="1600">
                <a:solidFill>
                  <a:srgbClr val="E2102C"/>
                </a:solidFill>
              </a:defRPr>
            </a:lvl5pPr>
            <a:lvl6pPr algn="ctr" rtl="0">
              <a:spcBef>
                <a:spcPts val="0"/>
              </a:spcBef>
              <a:buClr>
                <a:srgbClr val="E2102C"/>
              </a:buClr>
              <a:buSzPct val="100000"/>
              <a:defRPr sz="1600">
                <a:solidFill>
                  <a:srgbClr val="E2102C"/>
                </a:solidFill>
              </a:defRPr>
            </a:lvl6pPr>
            <a:lvl7pPr algn="ctr" rtl="0">
              <a:spcBef>
                <a:spcPts val="0"/>
              </a:spcBef>
              <a:buClr>
                <a:srgbClr val="E2102C"/>
              </a:buClr>
              <a:buSzPct val="100000"/>
              <a:defRPr sz="1600">
                <a:solidFill>
                  <a:srgbClr val="E2102C"/>
                </a:solidFill>
              </a:defRPr>
            </a:lvl7pPr>
            <a:lvl8pPr algn="ctr" rtl="0">
              <a:spcBef>
                <a:spcPts val="0"/>
              </a:spcBef>
              <a:buClr>
                <a:srgbClr val="E2102C"/>
              </a:buClr>
              <a:buSzPct val="100000"/>
              <a:defRPr sz="1600">
                <a:solidFill>
                  <a:srgbClr val="E2102C"/>
                </a:solidFill>
              </a:defRPr>
            </a:lvl8pPr>
            <a:lvl9pPr algn="ctr" rtl="0">
              <a:spcBef>
                <a:spcPts val="0"/>
              </a:spcBef>
              <a:buClr>
                <a:srgbClr val="E2102C"/>
              </a:buClr>
              <a:buSzPct val="100000"/>
              <a:defRPr sz="1600">
                <a:solidFill>
                  <a:srgbClr val="E2102C"/>
                </a:solidFill>
              </a:defRPr>
            </a:lvl9pPr>
          </a:lstStyle>
          <a:p>
            <a:pPr lvl="0"/>
            <a:r>
              <a:rPr lang="en-US"/>
              <a:t>Edit Master text styles</a:t>
            </a:r>
          </a:p>
        </p:txBody>
      </p:sp>
      <p:sp>
        <p:nvSpPr>
          <p:cNvPr id="300" name="Shape 300"/>
          <p:cNvSpPr txBox="1">
            <a:spLocks noGrp="1"/>
          </p:cNvSpPr>
          <p:nvPr>
            <p:ph type="body" idx="7"/>
          </p:nvPr>
        </p:nvSpPr>
        <p:spPr>
          <a:xfrm>
            <a:off x="5483983" y="1014461"/>
            <a:ext cx="1541599" cy="534399"/>
          </a:xfrm>
          <a:prstGeom prst="rect">
            <a:avLst/>
          </a:prstGeom>
        </p:spPr>
        <p:txBody>
          <a:bodyPr lIns="91425" tIns="91425" rIns="91425" bIns="91425" anchor="t" anchorCtr="0"/>
          <a:lstStyle>
            <a:lvl1pPr algn="ctr" rtl="0">
              <a:lnSpc>
                <a:spcPct val="90000"/>
              </a:lnSpc>
              <a:spcBef>
                <a:spcPts val="0"/>
              </a:spcBef>
              <a:buClr>
                <a:srgbClr val="E2102C"/>
              </a:buClr>
              <a:buSzPct val="100000"/>
              <a:defRPr sz="1467">
                <a:solidFill>
                  <a:schemeClr val="accent1"/>
                </a:solidFill>
                <a:latin typeface="Raleway"/>
                <a:ea typeface="Raleway"/>
                <a:cs typeface="Raleway"/>
              </a:defRPr>
            </a:lvl1pPr>
            <a:lvl2pPr algn="ctr" rtl="0">
              <a:spcBef>
                <a:spcPts val="0"/>
              </a:spcBef>
              <a:buClr>
                <a:srgbClr val="E2102C"/>
              </a:buClr>
              <a:buSzPct val="100000"/>
              <a:defRPr sz="1600">
                <a:solidFill>
                  <a:srgbClr val="E2102C"/>
                </a:solidFill>
              </a:defRPr>
            </a:lvl2pPr>
            <a:lvl3pPr algn="ctr" rtl="0">
              <a:spcBef>
                <a:spcPts val="0"/>
              </a:spcBef>
              <a:buClr>
                <a:srgbClr val="E2102C"/>
              </a:buClr>
              <a:buSzPct val="100000"/>
              <a:defRPr sz="1600">
                <a:solidFill>
                  <a:srgbClr val="E2102C"/>
                </a:solidFill>
              </a:defRPr>
            </a:lvl3pPr>
            <a:lvl4pPr algn="ctr" rtl="0">
              <a:spcBef>
                <a:spcPts val="0"/>
              </a:spcBef>
              <a:buClr>
                <a:srgbClr val="E2102C"/>
              </a:buClr>
              <a:buSzPct val="100000"/>
              <a:defRPr sz="1600">
                <a:solidFill>
                  <a:srgbClr val="E2102C"/>
                </a:solidFill>
              </a:defRPr>
            </a:lvl4pPr>
            <a:lvl5pPr algn="ctr" rtl="0">
              <a:spcBef>
                <a:spcPts val="0"/>
              </a:spcBef>
              <a:buClr>
                <a:srgbClr val="E2102C"/>
              </a:buClr>
              <a:buSzPct val="100000"/>
              <a:defRPr sz="1600">
                <a:solidFill>
                  <a:srgbClr val="E2102C"/>
                </a:solidFill>
              </a:defRPr>
            </a:lvl5pPr>
            <a:lvl6pPr algn="ctr" rtl="0">
              <a:spcBef>
                <a:spcPts val="0"/>
              </a:spcBef>
              <a:buClr>
                <a:srgbClr val="E2102C"/>
              </a:buClr>
              <a:buSzPct val="100000"/>
              <a:defRPr sz="1600">
                <a:solidFill>
                  <a:srgbClr val="E2102C"/>
                </a:solidFill>
              </a:defRPr>
            </a:lvl6pPr>
            <a:lvl7pPr algn="ctr" rtl="0">
              <a:spcBef>
                <a:spcPts val="0"/>
              </a:spcBef>
              <a:buClr>
                <a:srgbClr val="E2102C"/>
              </a:buClr>
              <a:buSzPct val="100000"/>
              <a:defRPr sz="1600">
                <a:solidFill>
                  <a:srgbClr val="E2102C"/>
                </a:solidFill>
              </a:defRPr>
            </a:lvl7pPr>
            <a:lvl8pPr algn="ctr" rtl="0">
              <a:spcBef>
                <a:spcPts val="0"/>
              </a:spcBef>
              <a:buClr>
                <a:srgbClr val="E2102C"/>
              </a:buClr>
              <a:buSzPct val="100000"/>
              <a:defRPr sz="1600">
                <a:solidFill>
                  <a:srgbClr val="E2102C"/>
                </a:solidFill>
              </a:defRPr>
            </a:lvl8pPr>
            <a:lvl9pPr algn="ctr" rtl="0">
              <a:spcBef>
                <a:spcPts val="0"/>
              </a:spcBef>
              <a:buClr>
                <a:srgbClr val="E2102C"/>
              </a:buClr>
              <a:buSzPct val="100000"/>
              <a:defRPr sz="1600">
                <a:solidFill>
                  <a:srgbClr val="E2102C"/>
                </a:solidFill>
              </a:defRPr>
            </a:lvl9pPr>
          </a:lstStyle>
          <a:p>
            <a:pPr lvl="0"/>
            <a:r>
              <a:rPr lang="en-US"/>
              <a:t>Edit Master text styles</a:t>
            </a:r>
          </a:p>
        </p:txBody>
      </p:sp>
      <p:sp>
        <p:nvSpPr>
          <p:cNvPr id="301" name="Shape 301"/>
          <p:cNvSpPr txBox="1">
            <a:spLocks noGrp="1"/>
          </p:cNvSpPr>
          <p:nvPr>
            <p:ph type="body" idx="8"/>
          </p:nvPr>
        </p:nvSpPr>
        <p:spPr>
          <a:xfrm>
            <a:off x="7025683" y="1014461"/>
            <a:ext cx="1541599" cy="534399"/>
          </a:xfrm>
          <a:prstGeom prst="rect">
            <a:avLst/>
          </a:prstGeom>
        </p:spPr>
        <p:txBody>
          <a:bodyPr lIns="91425" tIns="91425" rIns="91425" bIns="91425" anchor="t" anchorCtr="0"/>
          <a:lstStyle>
            <a:lvl1pPr algn="ctr" rtl="0">
              <a:lnSpc>
                <a:spcPct val="90000"/>
              </a:lnSpc>
              <a:spcBef>
                <a:spcPts val="0"/>
              </a:spcBef>
              <a:buClr>
                <a:srgbClr val="E2102C"/>
              </a:buClr>
              <a:buSzPct val="100000"/>
              <a:defRPr sz="1467">
                <a:solidFill>
                  <a:schemeClr val="accent1"/>
                </a:solidFill>
                <a:latin typeface="Raleway"/>
                <a:ea typeface="Raleway"/>
                <a:cs typeface="Raleway"/>
              </a:defRPr>
            </a:lvl1pPr>
            <a:lvl2pPr algn="ctr" rtl="0">
              <a:spcBef>
                <a:spcPts val="0"/>
              </a:spcBef>
              <a:buClr>
                <a:srgbClr val="E2102C"/>
              </a:buClr>
              <a:buSzPct val="100000"/>
              <a:defRPr sz="1600">
                <a:solidFill>
                  <a:srgbClr val="E2102C"/>
                </a:solidFill>
              </a:defRPr>
            </a:lvl2pPr>
            <a:lvl3pPr algn="ctr" rtl="0">
              <a:spcBef>
                <a:spcPts val="0"/>
              </a:spcBef>
              <a:buClr>
                <a:srgbClr val="E2102C"/>
              </a:buClr>
              <a:buSzPct val="100000"/>
              <a:defRPr sz="1600">
                <a:solidFill>
                  <a:srgbClr val="E2102C"/>
                </a:solidFill>
              </a:defRPr>
            </a:lvl3pPr>
            <a:lvl4pPr algn="ctr" rtl="0">
              <a:spcBef>
                <a:spcPts val="0"/>
              </a:spcBef>
              <a:buClr>
                <a:srgbClr val="E2102C"/>
              </a:buClr>
              <a:buSzPct val="100000"/>
              <a:defRPr sz="1600">
                <a:solidFill>
                  <a:srgbClr val="E2102C"/>
                </a:solidFill>
              </a:defRPr>
            </a:lvl4pPr>
            <a:lvl5pPr algn="ctr" rtl="0">
              <a:spcBef>
                <a:spcPts val="0"/>
              </a:spcBef>
              <a:buClr>
                <a:srgbClr val="E2102C"/>
              </a:buClr>
              <a:buSzPct val="100000"/>
              <a:defRPr sz="1600">
                <a:solidFill>
                  <a:srgbClr val="E2102C"/>
                </a:solidFill>
              </a:defRPr>
            </a:lvl5pPr>
            <a:lvl6pPr algn="ctr" rtl="0">
              <a:spcBef>
                <a:spcPts val="0"/>
              </a:spcBef>
              <a:buClr>
                <a:srgbClr val="E2102C"/>
              </a:buClr>
              <a:buSzPct val="100000"/>
              <a:defRPr sz="1600">
                <a:solidFill>
                  <a:srgbClr val="E2102C"/>
                </a:solidFill>
              </a:defRPr>
            </a:lvl6pPr>
            <a:lvl7pPr algn="ctr" rtl="0">
              <a:spcBef>
                <a:spcPts val="0"/>
              </a:spcBef>
              <a:buClr>
                <a:srgbClr val="E2102C"/>
              </a:buClr>
              <a:buSzPct val="100000"/>
              <a:defRPr sz="1600">
                <a:solidFill>
                  <a:srgbClr val="E2102C"/>
                </a:solidFill>
              </a:defRPr>
            </a:lvl7pPr>
            <a:lvl8pPr algn="ctr" rtl="0">
              <a:spcBef>
                <a:spcPts val="0"/>
              </a:spcBef>
              <a:buClr>
                <a:srgbClr val="E2102C"/>
              </a:buClr>
              <a:buSzPct val="100000"/>
              <a:defRPr sz="1600">
                <a:solidFill>
                  <a:srgbClr val="E2102C"/>
                </a:solidFill>
              </a:defRPr>
            </a:lvl8pPr>
            <a:lvl9pPr algn="ctr" rtl="0">
              <a:spcBef>
                <a:spcPts val="0"/>
              </a:spcBef>
              <a:buClr>
                <a:srgbClr val="E2102C"/>
              </a:buClr>
              <a:buSzPct val="100000"/>
              <a:defRPr sz="1600">
                <a:solidFill>
                  <a:srgbClr val="E2102C"/>
                </a:solidFill>
              </a:defRPr>
            </a:lvl9pPr>
          </a:lstStyle>
          <a:p>
            <a:pPr lvl="0"/>
            <a:r>
              <a:rPr lang="en-US"/>
              <a:t>Edit Master text styles</a:t>
            </a:r>
          </a:p>
        </p:txBody>
      </p:sp>
      <p:sp>
        <p:nvSpPr>
          <p:cNvPr id="302" name="Shape 302"/>
          <p:cNvSpPr txBox="1">
            <a:spLocks noGrp="1"/>
          </p:cNvSpPr>
          <p:nvPr>
            <p:ph type="body" idx="9"/>
          </p:nvPr>
        </p:nvSpPr>
        <p:spPr>
          <a:xfrm>
            <a:off x="8567301" y="1014461"/>
            <a:ext cx="1541599" cy="534399"/>
          </a:xfrm>
          <a:prstGeom prst="rect">
            <a:avLst/>
          </a:prstGeom>
        </p:spPr>
        <p:txBody>
          <a:bodyPr lIns="91425" tIns="91425" rIns="91425" bIns="91425" anchor="t" anchorCtr="0"/>
          <a:lstStyle>
            <a:lvl1pPr algn="ctr" rtl="0">
              <a:lnSpc>
                <a:spcPct val="90000"/>
              </a:lnSpc>
              <a:spcBef>
                <a:spcPts val="0"/>
              </a:spcBef>
              <a:buClr>
                <a:srgbClr val="E2102C"/>
              </a:buClr>
              <a:buSzPct val="100000"/>
              <a:defRPr sz="1467">
                <a:solidFill>
                  <a:schemeClr val="accent1"/>
                </a:solidFill>
                <a:latin typeface="Raleway"/>
                <a:ea typeface="Raleway"/>
                <a:cs typeface="Raleway"/>
              </a:defRPr>
            </a:lvl1pPr>
            <a:lvl2pPr algn="ctr" rtl="0">
              <a:spcBef>
                <a:spcPts val="0"/>
              </a:spcBef>
              <a:buClr>
                <a:srgbClr val="E2102C"/>
              </a:buClr>
              <a:buSzPct val="100000"/>
              <a:defRPr sz="1600">
                <a:solidFill>
                  <a:srgbClr val="E2102C"/>
                </a:solidFill>
              </a:defRPr>
            </a:lvl2pPr>
            <a:lvl3pPr algn="ctr" rtl="0">
              <a:spcBef>
                <a:spcPts val="0"/>
              </a:spcBef>
              <a:buClr>
                <a:srgbClr val="E2102C"/>
              </a:buClr>
              <a:buSzPct val="100000"/>
              <a:defRPr sz="1600">
                <a:solidFill>
                  <a:srgbClr val="E2102C"/>
                </a:solidFill>
              </a:defRPr>
            </a:lvl3pPr>
            <a:lvl4pPr algn="ctr" rtl="0">
              <a:spcBef>
                <a:spcPts val="0"/>
              </a:spcBef>
              <a:buClr>
                <a:srgbClr val="E2102C"/>
              </a:buClr>
              <a:buSzPct val="100000"/>
              <a:defRPr sz="1600">
                <a:solidFill>
                  <a:srgbClr val="E2102C"/>
                </a:solidFill>
              </a:defRPr>
            </a:lvl4pPr>
            <a:lvl5pPr algn="ctr" rtl="0">
              <a:spcBef>
                <a:spcPts val="0"/>
              </a:spcBef>
              <a:buClr>
                <a:srgbClr val="E2102C"/>
              </a:buClr>
              <a:buSzPct val="100000"/>
              <a:defRPr sz="1600">
                <a:solidFill>
                  <a:srgbClr val="E2102C"/>
                </a:solidFill>
              </a:defRPr>
            </a:lvl5pPr>
            <a:lvl6pPr algn="ctr" rtl="0">
              <a:spcBef>
                <a:spcPts val="0"/>
              </a:spcBef>
              <a:buClr>
                <a:srgbClr val="E2102C"/>
              </a:buClr>
              <a:buSzPct val="100000"/>
              <a:defRPr sz="1600">
                <a:solidFill>
                  <a:srgbClr val="E2102C"/>
                </a:solidFill>
              </a:defRPr>
            </a:lvl6pPr>
            <a:lvl7pPr algn="ctr" rtl="0">
              <a:spcBef>
                <a:spcPts val="0"/>
              </a:spcBef>
              <a:buClr>
                <a:srgbClr val="E2102C"/>
              </a:buClr>
              <a:buSzPct val="100000"/>
              <a:defRPr sz="1600">
                <a:solidFill>
                  <a:srgbClr val="E2102C"/>
                </a:solidFill>
              </a:defRPr>
            </a:lvl7pPr>
            <a:lvl8pPr algn="ctr" rtl="0">
              <a:spcBef>
                <a:spcPts val="0"/>
              </a:spcBef>
              <a:buClr>
                <a:srgbClr val="E2102C"/>
              </a:buClr>
              <a:buSzPct val="100000"/>
              <a:defRPr sz="1600">
                <a:solidFill>
                  <a:srgbClr val="E2102C"/>
                </a:solidFill>
              </a:defRPr>
            </a:lvl8pPr>
            <a:lvl9pPr algn="ctr" rtl="0">
              <a:spcBef>
                <a:spcPts val="0"/>
              </a:spcBef>
              <a:buClr>
                <a:srgbClr val="E2102C"/>
              </a:buClr>
              <a:buSzPct val="100000"/>
              <a:defRPr sz="1600">
                <a:solidFill>
                  <a:srgbClr val="E2102C"/>
                </a:solidFill>
              </a:defRPr>
            </a:lvl9pPr>
          </a:lstStyle>
          <a:p>
            <a:pPr lvl="0"/>
            <a:r>
              <a:rPr lang="en-US"/>
              <a:t>Edit Master text styles</a:t>
            </a:r>
          </a:p>
        </p:txBody>
      </p:sp>
      <p:sp>
        <p:nvSpPr>
          <p:cNvPr id="303" name="Shape 303"/>
          <p:cNvSpPr txBox="1">
            <a:spLocks noGrp="1"/>
          </p:cNvSpPr>
          <p:nvPr>
            <p:ph type="body" idx="13"/>
          </p:nvPr>
        </p:nvSpPr>
        <p:spPr>
          <a:xfrm>
            <a:off x="10109101" y="1014461"/>
            <a:ext cx="1541599" cy="534399"/>
          </a:xfrm>
          <a:prstGeom prst="rect">
            <a:avLst/>
          </a:prstGeom>
        </p:spPr>
        <p:txBody>
          <a:bodyPr lIns="91425" tIns="91425" rIns="91425" bIns="91425" anchor="t" anchorCtr="0"/>
          <a:lstStyle>
            <a:lvl1pPr algn="ctr" rtl="0">
              <a:lnSpc>
                <a:spcPct val="90000"/>
              </a:lnSpc>
              <a:spcBef>
                <a:spcPts val="0"/>
              </a:spcBef>
              <a:buClr>
                <a:srgbClr val="E2102C"/>
              </a:buClr>
              <a:buSzPct val="100000"/>
              <a:defRPr sz="1467">
                <a:solidFill>
                  <a:schemeClr val="accent1"/>
                </a:solidFill>
                <a:latin typeface="Raleway"/>
                <a:ea typeface="Raleway"/>
                <a:cs typeface="Raleway"/>
              </a:defRPr>
            </a:lvl1pPr>
            <a:lvl2pPr algn="ctr" rtl="0">
              <a:spcBef>
                <a:spcPts val="0"/>
              </a:spcBef>
              <a:buClr>
                <a:srgbClr val="E2102C"/>
              </a:buClr>
              <a:buSzPct val="100000"/>
              <a:defRPr sz="1600">
                <a:solidFill>
                  <a:srgbClr val="E2102C"/>
                </a:solidFill>
              </a:defRPr>
            </a:lvl2pPr>
            <a:lvl3pPr algn="ctr" rtl="0">
              <a:spcBef>
                <a:spcPts val="0"/>
              </a:spcBef>
              <a:buClr>
                <a:srgbClr val="E2102C"/>
              </a:buClr>
              <a:buSzPct val="100000"/>
              <a:defRPr sz="1600">
                <a:solidFill>
                  <a:srgbClr val="E2102C"/>
                </a:solidFill>
              </a:defRPr>
            </a:lvl3pPr>
            <a:lvl4pPr algn="ctr" rtl="0">
              <a:spcBef>
                <a:spcPts val="0"/>
              </a:spcBef>
              <a:buClr>
                <a:srgbClr val="E2102C"/>
              </a:buClr>
              <a:buSzPct val="100000"/>
              <a:defRPr sz="1600">
                <a:solidFill>
                  <a:srgbClr val="E2102C"/>
                </a:solidFill>
              </a:defRPr>
            </a:lvl4pPr>
            <a:lvl5pPr algn="ctr" rtl="0">
              <a:spcBef>
                <a:spcPts val="0"/>
              </a:spcBef>
              <a:buClr>
                <a:srgbClr val="E2102C"/>
              </a:buClr>
              <a:buSzPct val="100000"/>
              <a:defRPr sz="1600">
                <a:solidFill>
                  <a:srgbClr val="E2102C"/>
                </a:solidFill>
              </a:defRPr>
            </a:lvl5pPr>
            <a:lvl6pPr algn="ctr" rtl="0">
              <a:spcBef>
                <a:spcPts val="0"/>
              </a:spcBef>
              <a:buClr>
                <a:srgbClr val="E2102C"/>
              </a:buClr>
              <a:buSzPct val="100000"/>
              <a:defRPr sz="1600">
                <a:solidFill>
                  <a:srgbClr val="E2102C"/>
                </a:solidFill>
              </a:defRPr>
            </a:lvl6pPr>
            <a:lvl7pPr algn="ctr" rtl="0">
              <a:spcBef>
                <a:spcPts val="0"/>
              </a:spcBef>
              <a:buClr>
                <a:srgbClr val="E2102C"/>
              </a:buClr>
              <a:buSzPct val="100000"/>
              <a:defRPr sz="1600">
                <a:solidFill>
                  <a:srgbClr val="E2102C"/>
                </a:solidFill>
              </a:defRPr>
            </a:lvl7pPr>
            <a:lvl8pPr algn="ctr" rtl="0">
              <a:spcBef>
                <a:spcPts val="0"/>
              </a:spcBef>
              <a:buClr>
                <a:srgbClr val="E2102C"/>
              </a:buClr>
              <a:buSzPct val="100000"/>
              <a:defRPr sz="1600">
                <a:solidFill>
                  <a:srgbClr val="E2102C"/>
                </a:solidFill>
              </a:defRPr>
            </a:lvl8pPr>
            <a:lvl9pPr algn="ctr" rtl="0">
              <a:spcBef>
                <a:spcPts val="0"/>
              </a:spcBef>
              <a:buClr>
                <a:srgbClr val="E2102C"/>
              </a:buClr>
              <a:buSzPct val="100000"/>
              <a:defRPr sz="1600">
                <a:solidFill>
                  <a:srgbClr val="E2102C"/>
                </a:solidFill>
              </a:defRPr>
            </a:lvl9pPr>
          </a:lstStyle>
          <a:p>
            <a:pPr lvl="0"/>
            <a:r>
              <a:rPr lang="en-US"/>
              <a:t>Edit Master text styles</a:t>
            </a:r>
          </a:p>
        </p:txBody>
      </p:sp>
      <p:sp>
        <p:nvSpPr>
          <p:cNvPr id="24" name="Title 1"/>
          <p:cNvSpPr>
            <a:spLocks noGrp="1"/>
          </p:cNvSpPr>
          <p:nvPr>
            <p:ph type="title" hasCustomPrompt="1"/>
          </p:nvPr>
        </p:nvSpPr>
        <p:spPr>
          <a:xfrm>
            <a:off x="305767" y="305768"/>
            <a:ext cx="6669199" cy="567829"/>
          </a:xfrm>
        </p:spPr>
        <p:txBody>
          <a:bodyPr vert="horz" anchor="t"/>
          <a:lstStyle>
            <a:lvl1pPr>
              <a:defRPr sz="1867">
                <a:solidFill>
                  <a:schemeClr val="bg2"/>
                </a:solidFill>
              </a:defRPr>
            </a:lvl1pPr>
          </a:lstStyle>
          <a:p>
            <a:r>
              <a:rPr lang="en-US" dirty="0"/>
              <a:t>CLICK TO EDIT MASTER TITLE STYLE</a:t>
            </a:r>
          </a:p>
        </p:txBody>
      </p:sp>
      <p:sp>
        <p:nvSpPr>
          <p:cNvPr id="23" name="Slide Number Placeholder 3"/>
          <p:cNvSpPr>
            <a:spLocks noGrp="1"/>
          </p:cNvSpPr>
          <p:nvPr>
            <p:ph type="sldNum" sz="quarter" idx="14"/>
          </p:nvPr>
        </p:nvSpPr>
        <p:spPr>
          <a:xfrm>
            <a:off x="12859" y="6488297"/>
            <a:ext cx="804184" cy="366183"/>
          </a:xfrm>
          <a:prstGeom prst="rect">
            <a:avLst/>
          </a:prstGeom>
        </p:spPr>
        <p:txBody>
          <a:bodyPr vert="horz" lIns="91440" tIns="45720" rIns="91440" bIns="45720" rtlCol="0" anchor="ctr"/>
          <a:lstStyle>
            <a:lvl1pPr algn="l">
              <a:defRPr sz="1200">
                <a:solidFill>
                  <a:schemeClr val="bg2"/>
                </a:solidFill>
                <a:latin typeface="Helvetica Neue"/>
                <a:cs typeface="Helvetica Neue"/>
              </a:defRPr>
            </a:lvl1pPr>
          </a:lstStyle>
          <a:p>
            <a:fld id="{02CCB1B9-C065-439C-BA4B-82E33D2DF94F}" type="slidenum">
              <a:rPr lang="en-US" smtClean="0"/>
              <a:t>‹#›</a:t>
            </a:fld>
            <a:endParaRPr lang="en-US"/>
          </a:p>
        </p:txBody>
      </p:sp>
    </p:spTree>
    <p:extLst>
      <p:ext uri="{BB962C8B-B14F-4D97-AF65-F5344CB8AC3E}">
        <p14:creationId xmlns:p14="http://schemas.microsoft.com/office/powerpoint/2010/main" val="124828638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DMI TEMPLATE - Chart 6">
    <p:spTree>
      <p:nvGrpSpPr>
        <p:cNvPr id="1" name="Shape 305"/>
        <p:cNvGrpSpPr/>
        <p:nvPr/>
      </p:nvGrpSpPr>
      <p:grpSpPr>
        <a:xfrm>
          <a:off x="0" y="0"/>
          <a:ext cx="0" cy="0"/>
          <a:chOff x="0" y="0"/>
          <a:chExt cx="0" cy="0"/>
        </a:xfrm>
      </p:grpSpPr>
      <p:cxnSp>
        <p:nvCxnSpPr>
          <p:cNvPr id="306" name="Shape 306"/>
          <p:cNvCxnSpPr/>
          <p:nvPr/>
        </p:nvCxnSpPr>
        <p:spPr>
          <a:xfrm flipH="1">
            <a:off x="468585" y="2052889"/>
            <a:ext cx="11200000" cy="22400"/>
          </a:xfrm>
          <a:prstGeom prst="straightConnector1">
            <a:avLst/>
          </a:prstGeom>
          <a:noFill/>
          <a:ln w="9525" cap="flat">
            <a:solidFill>
              <a:srgbClr val="CCCCCC">
                <a:alpha val="63919"/>
              </a:srgbClr>
            </a:solidFill>
            <a:prstDash val="solid"/>
            <a:miter/>
            <a:headEnd type="none" w="med" len="med"/>
            <a:tailEnd type="none" w="med" len="med"/>
          </a:ln>
        </p:spPr>
      </p:cxnSp>
      <p:cxnSp>
        <p:nvCxnSpPr>
          <p:cNvPr id="307" name="Shape 307"/>
          <p:cNvCxnSpPr/>
          <p:nvPr/>
        </p:nvCxnSpPr>
        <p:spPr>
          <a:xfrm flipH="1">
            <a:off x="468585" y="2578305"/>
            <a:ext cx="11200000" cy="22400"/>
          </a:xfrm>
          <a:prstGeom prst="straightConnector1">
            <a:avLst/>
          </a:prstGeom>
          <a:noFill/>
          <a:ln w="9525" cap="flat">
            <a:solidFill>
              <a:srgbClr val="CCCCCC">
                <a:alpha val="63919"/>
              </a:srgbClr>
            </a:solidFill>
            <a:prstDash val="solid"/>
            <a:miter/>
            <a:headEnd type="none" w="med" len="med"/>
            <a:tailEnd type="none" w="med" len="med"/>
          </a:ln>
        </p:spPr>
      </p:cxnSp>
      <p:cxnSp>
        <p:nvCxnSpPr>
          <p:cNvPr id="308" name="Shape 308"/>
          <p:cNvCxnSpPr/>
          <p:nvPr/>
        </p:nvCxnSpPr>
        <p:spPr>
          <a:xfrm flipH="1">
            <a:off x="468585" y="3101939"/>
            <a:ext cx="11200000" cy="22400"/>
          </a:xfrm>
          <a:prstGeom prst="straightConnector1">
            <a:avLst/>
          </a:prstGeom>
          <a:noFill/>
          <a:ln w="9525" cap="flat">
            <a:solidFill>
              <a:srgbClr val="CCCCCC">
                <a:alpha val="63919"/>
              </a:srgbClr>
            </a:solidFill>
            <a:prstDash val="solid"/>
            <a:miter/>
            <a:headEnd type="none" w="med" len="med"/>
            <a:tailEnd type="none" w="med" len="med"/>
          </a:ln>
        </p:spPr>
      </p:cxnSp>
      <p:cxnSp>
        <p:nvCxnSpPr>
          <p:cNvPr id="309" name="Shape 309"/>
          <p:cNvCxnSpPr/>
          <p:nvPr/>
        </p:nvCxnSpPr>
        <p:spPr>
          <a:xfrm flipH="1">
            <a:off x="468585" y="3621923"/>
            <a:ext cx="11200000" cy="22400"/>
          </a:xfrm>
          <a:prstGeom prst="straightConnector1">
            <a:avLst/>
          </a:prstGeom>
          <a:noFill/>
          <a:ln w="9525" cap="flat">
            <a:solidFill>
              <a:srgbClr val="CCCCCC">
                <a:alpha val="63919"/>
              </a:srgbClr>
            </a:solidFill>
            <a:prstDash val="solid"/>
            <a:miter/>
            <a:headEnd type="none" w="med" len="med"/>
            <a:tailEnd type="none" w="med" len="med"/>
          </a:ln>
        </p:spPr>
      </p:cxnSp>
      <p:cxnSp>
        <p:nvCxnSpPr>
          <p:cNvPr id="310" name="Shape 310"/>
          <p:cNvCxnSpPr/>
          <p:nvPr/>
        </p:nvCxnSpPr>
        <p:spPr>
          <a:xfrm flipH="1">
            <a:off x="468585" y="4159089"/>
            <a:ext cx="11200000" cy="22400"/>
          </a:xfrm>
          <a:prstGeom prst="straightConnector1">
            <a:avLst/>
          </a:prstGeom>
          <a:noFill/>
          <a:ln w="9525" cap="flat">
            <a:solidFill>
              <a:srgbClr val="CCCCCC">
                <a:alpha val="63919"/>
              </a:srgbClr>
            </a:solidFill>
            <a:prstDash val="solid"/>
            <a:miter/>
            <a:headEnd type="none" w="med" len="med"/>
            <a:tailEnd type="none" w="med" len="med"/>
          </a:ln>
        </p:spPr>
      </p:cxnSp>
      <p:cxnSp>
        <p:nvCxnSpPr>
          <p:cNvPr id="311" name="Shape 311"/>
          <p:cNvCxnSpPr/>
          <p:nvPr/>
        </p:nvCxnSpPr>
        <p:spPr>
          <a:xfrm flipH="1">
            <a:off x="468585" y="4644956"/>
            <a:ext cx="11200000" cy="22400"/>
          </a:xfrm>
          <a:prstGeom prst="straightConnector1">
            <a:avLst/>
          </a:prstGeom>
          <a:noFill/>
          <a:ln w="9525" cap="flat">
            <a:solidFill>
              <a:srgbClr val="CCCCCC">
                <a:alpha val="63919"/>
              </a:srgbClr>
            </a:solidFill>
            <a:prstDash val="solid"/>
            <a:miter/>
            <a:headEnd type="none" w="med" len="med"/>
            <a:tailEnd type="none" w="med" len="med"/>
          </a:ln>
        </p:spPr>
      </p:cxnSp>
      <p:cxnSp>
        <p:nvCxnSpPr>
          <p:cNvPr id="312" name="Shape 312"/>
          <p:cNvCxnSpPr/>
          <p:nvPr/>
        </p:nvCxnSpPr>
        <p:spPr>
          <a:xfrm flipH="1">
            <a:off x="468585" y="5148256"/>
            <a:ext cx="11200000" cy="22400"/>
          </a:xfrm>
          <a:prstGeom prst="straightConnector1">
            <a:avLst/>
          </a:prstGeom>
          <a:noFill/>
          <a:ln w="9525" cap="flat">
            <a:solidFill>
              <a:srgbClr val="CCCCCC">
                <a:alpha val="63919"/>
              </a:srgbClr>
            </a:solidFill>
            <a:prstDash val="solid"/>
            <a:miter/>
            <a:headEnd type="none" w="med" len="med"/>
            <a:tailEnd type="none" w="med" len="med"/>
          </a:ln>
        </p:spPr>
      </p:cxnSp>
      <p:cxnSp>
        <p:nvCxnSpPr>
          <p:cNvPr id="313" name="Shape 313"/>
          <p:cNvCxnSpPr/>
          <p:nvPr/>
        </p:nvCxnSpPr>
        <p:spPr>
          <a:xfrm>
            <a:off x="2400600" y="1023468"/>
            <a:ext cx="0" cy="5354800"/>
          </a:xfrm>
          <a:prstGeom prst="straightConnector1">
            <a:avLst/>
          </a:prstGeom>
          <a:noFill/>
          <a:ln w="9525" cap="flat">
            <a:solidFill>
              <a:srgbClr val="C11F2F"/>
            </a:solidFill>
            <a:prstDash val="solid"/>
            <a:miter/>
            <a:headEnd type="none" w="med" len="med"/>
            <a:tailEnd type="none" w="med" len="med"/>
          </a:ln>
        </p:spPr>
      </p:cxnSp>
      <p:cxnSp>
        <p:nvCxnSpPr>
          <p:cNvPr id="314" name="Shape 314"/>
          <p:cNvCxnSpPr/>
          <p:nvPr/>
        </p:nvCxnSpPr>
        <p:spPr>
          <a:xfrm>
            <a:off x="3942277" y="1023468"/>
            <a:ext cx="0" cy="5354800"/>
          </a:xfrm>
          <a:prstGeom prst="straightConnector1">
            <a:avLst/>
          </a:prstGeom>
          <a:noFill/>
          <a:ln w="9525" cap="flat">
            <a:solidFill>
              <a:srgbClr val="C11F2F"/>
            </a:solidFill>
            <a:prstDash val="solid"/>
            <a:miter/>
            <a:headEnd type="none" w="med" len="med"/>
            <a:tailEnd type="none" w="med" len="med"/>
          </a:ln>
        </p:spPr>
      </p:cxnSp>
      <p:cxnSp>
        <p:nvCxnSpPr>
          <p:cNvPr id="315" name="Shape 315"/>
          <p:cNvCxnSpPr/>
          <p:nvPr/>
        </p:nvCxnSpPr>
        <p:spPr>
          <a:xfrm>
            <a:off x="5483956" y="1023468"/>
            <a:ext cx="0" cy="5354800"/>
          </a:xfrm>
          <a:prstGeom prst="straightConnector1">
            <a:avLst/>
          </a:prstGeom>
          <a:noFill/>
          <a:ln w="9525" cap="flat">
            <a:solidFill>
              <a:srgbClr val="C11F2F"/>
            </a:solidFill>
            <a:prstDash val="solid"/>
            <a:miter/>
            <a:headEnd type="none" w="med" len="med"/>
            <a:tailEnd type="none" w="med" len="med"/>
          </a:ln>
        </p:spPr>
      </p:cxnSp>
      <p:cxnSp>
        <p:nvCxnSpPr>
          <p:cNvPr id="316" name="Shape 316"/>
          <p:cNvCxnSpPr/>
          <p:nvPr/>
        </p:nvCxnSpPr>
        <p:spPr>
          <a:xfrm>
            <a:off x="7025633" y="1023468"/>
            <a:ext cx="0" cy="5354800"/>
          </a:xfrm>
          <a:prstGeom prst="straightConnector1">
            <a:avLst/>
          </a:prstGeom>
          <a:noFill/>
          <a:ln w="9525" cap="flat">
            <a:solidFill>
              <a:srgbClr val="C11F2F"/>
            </a:solidFill>
            <a:prstDash val="solid"/>
            <a:miter/>
            <a:headEnd type="none" w="med" len="med"/>
            <a:tailEnd type="none" w="med" len="med"/>
          </a:ln>
        </p:spPr>
      </p:cxnSp>
      <p:cxnSp>
        <p:nvCxnSpPr>
          <p:cNvPr id="317" name="Shape 317"/>
          <p:cNvCxnSpPr/>
          <p:nvPr/>
        </p:nvCxnSpPr>
        <p:spPr>
          <a:xfrm>
            <a:off x="8567312" y="1023468"/>
            <a:ext cx="0" cy="5354800"/>
          </a:xfrm>
          <a:prstGeom prst="straightConnector1">
            <a:avLst/>
          </a:prstGeom>
          <a:noFill/>
          <a:ln w="9525" cap="flat">
            <a:solidFill>
              <a:srgbClr val="C11F2F"/>
            </a:solidFill>
            <a:prstDash val="solid"/>
            <a:miter/>
            <a:headEnd type="none" w="med" len="med"/>
            <a:tailEnd type="none" w="med" len="med"/>
          </a:ln>
        </p:spPr>
      </p:cxnSp>
      <p:cxnSp>
        <p:nvCxnSpPr>
          <p:cNvPr id="318" name="Shape 318"/>
          <p:cNvCxnSpPr/>
          <p:nvPr/>
        </p:nvCxnSpPr>
        <p:spPr>
          <a:xfrm>
            <a:off x="10108989" y="1023468"/>
            <a:ext cx="0" cy="5354800"/>
          </a:xfrm>
          <a:prstGeom prst="straightConnector1">
            <a:avLst/>
          </a:prstGeom>
          <a:noFill/>
          <a:ln w="9525" cap="flat">
            <a:solidFill>
              <a:srgbClr val="C11F2F"/>
            </a:solidFill>
            <a:prstDash val="solid"/>
            <a:miter/>
            <a:headEnd type="none" w="med" len="med"/>
            <a:tailEnd type="none" w="med" len="med"/>
          </a:ln>
        </p:spPr>
      </p:cxnSp>
      <p:cxnSp>
        <p:nvCxnSpPr>
          <p:cNvPr id="319" name="Shape 319"/>
          <p:cNvCxnSpPr/>
          <p:nvPr/>
        </p:nvCxnSpPr>
        <p:spPr>
          <a:xfrm rot="10800000">
            <a:off x="480967" y="1557700"/>
            <a:ext cx="11160400" cy="0"/>
          </a:xfrm>
          <a:prstGeom prst="straightConnector1">
            <a:avLst/>
          </a:prstGeom>
          <a:noFill/>
          <a:ln w="28575" cap="flat">
            <a:solidFill>
              <a:srgbClr val="666666"/>
            </a:solidFill>
            <a:prstDash val="solid"/>
            <a:miter/>
            <a:headEnd type="none" w="med" len="med"/>
            <a:tailEnd type="none" w="med" len="med"/>
          </a:ln>
        </p:spPr>
      </p:cxnSp>
      <p:cxnSp>
        <p:nvCxnSpPr>
          <p:cNvPr id="320" name="Shape 320"/>
          <p:cNvCxnSpPr/>
          <p:nvPr/>
        </p:nvCxnSpPr>
        <p:spPr>
          <a:xfrm flipH="1">
            <a:off x="468585" y="5651556"/>
            <a:ext cx="11200000" cy="22400"/>
          </a:xfrm>
          <a:prstGeom prst="straightConnector1">
            <a:avLst/>
          </a:prstGeom>
          <a:noFill/>
          <a:ln w="9525" cap="flat">
            <a:solidFill>
              <a:srgbClr val="CCCCCC">
                <a:alpha val="63919"/>
              </a:srgbClr>
            </a:solidFill>
            <a:prstDash val="solid"/>
            <a:miter/>
            <a:headEnd type="none" w="med" len="med"/>
            <a:tailEnd type="none" w="med" len="med"/>
          </a:ln>
        </p:spPr>
      </p:cxnSp>
      <p:sp>
        <p:nvSpPr>
          <p:cNvPr id="321" name="Shape 321"/>
          <p:cNvSpPr txBox="1">
            <a:spLocks noGrp="1"/>
          </p:cNvSpPr>
          <p:nvPr>
            <p:ph type="body" idx="1"/>
          </p:nvPr>
        </p:nvSpPr>
        <p:spPr>
          <a:xfrm>
            <a:off x="508950" y="1605200"/>
            <a:ext cx="1865599" cy="447600"/>
          </a:xfrm>
          <a:prstGeom prst="rect">
            <a:avLst/>
          </a:prstGeom>
        </p:spPr>
        <p:txBody>
          <a:bodyPr lIns="91425" tIns="91425" rIns="91425" bIns="91425" anchor="ctr" anchorCtr="0"/>
          <a:lstStyle>
            <a:lvl1pPr rtl="0">
              <a:spcBef>
                <a:spcPts val="0"/>
              </a:spcBef>
              <a:buSzPct val="100000"/>
              <a:defRPr sz="1333">
                <a:solidFill>
                  <a:srgbClr val="292D31"/>
                </a:solidFill>
                <a:latin typeface="Raleway"/>
                <a:ea typeface="Raleway"/>
                <a:cs typeface="Raleway"/>
              </a:defRPr>
            </a:lvl1pPr>
            <a:lvl2pPr rtl="0">
              <a:spcBef>
                <a:spcPts val="0"/>
              </a:spcBef>
              <a:buSzPct val="100000"/>
              <a:defRPr sz="1333"/>
            </a:lvl2pPr>
            <a:lvl3pPr rtl="0">
              <a:spcBef>
                <a:spcPts val="0"/>
              </a:spcBef>
              <a:buSzPct val="100000"/>
              <a:defRPr sz="1333"/>
            </a:lvl3pPr>
            <a:lvl4pPr rtl="0">
              <a:spcBef>
                <a:spcPts val="0"/>
              </a:spcBef>
              <a:buSzPct val="100000"/>
              <a:defRPr sz="1333"/>
            </a:lvl4pPr>
            <a:lvl5pPr rtl="0">
              <a:spcBef>
                <a:spcPts val="0"/>
              </a:spcBef>
              <a:buSzPct val="100000"/>
              <a:defRPr sz="1333"/>
            </a:lvl5pPr>
            <a:lvl6pPr rtl="0">
              <a:spcBef>
                <a:spcPts val="0"/>
              </a:spcBef>
              <a:buSzPct val="100000"/>
              <a:defRPr sz="1333"/>
            </a:lvl6pPr>
            <a:lvl7pPr rtl="0">
              <a:spcBef>
                <a:spcPts val="0"/>
              </a:spcBef>
              <a:buSzPct val="100000"/>
              <a:defRPr sz="1333"/>
            </a:lvl7pPr>
            <a:lvl8pPr rtl="0">
              <a:spcBef>
                <a:spcPts val="0"/>
              </a:spcBef>
              <a:buSzPct val="100000"/>
              <a:defRPr sz="1333"/>
            </a:lvl8pPr>
            <a:lvl9pPr>
              <a:spcBef>
                <a:spcPts val="0"/>
              </a:spcBef>
              <a:buSzPct val="100000"/>
              <a:defRPr sz="1333"/>
            </a:lvl9pPr>
          </a:lstStyle>
          <a:p>
            <a:pPr lvl="0"/>
            <a:r>
              <a:rPr lang="en-US"/>
              <a:t>Edit Master text styles</a:t>
            </a:r>
          </a:p>
        </p:txBody>
      </p:sp>
      <p:sp>
        <p:nvSpPr>
          <p:cNvPr id="322" name="Shape 322"/>
          <p:cNvSpPr txBox="1">
            <a:spLocks noGrp="1"/>
          </p:cNvSpPr>
          <p:nvPr>
            <p:ph type="body" idx="2"/>
          </p:nvPr>
        </p:nvSpPr>
        <p:spPr>
          <a:xfrm>
            <a:off x="508950" y="2114951"/>
            <a:ext cx="1865599" cy="447600"/>
          </a:xfrm>
          <a:prstGeom prst="rect">
            <a:avLst/>
          </a:prstGeom>
        </p:spPr>
        <p:txBody>
          <a:bodyPr lIns="91425" tIns="91425" rIns="91425" bIns="91425" anchor="ctr" anchorCtr="0"/>
          <a:lstStyle>
            <a:lvl1pPr rtl="0">
              <a:spcBef>
                <a:spcPts val="0"/>
              </a:spcBef>
              <a:buSzPct val="100000"/>
              <a:defRPr sz="1333">
                <a:solidFill>
                  <a:srgbClr val="292D31"/>
                </a:solidFill>
                <a:latin typeface="Raleway"/>
                <a:ea typeface="Raleway"/>
                <a:cs typeface="Raleway"/>
              </a:defRPr>
            </a:lvl1pPr>
            <a:lvl2pPr rtl="0">
              <a:spcBef>
                <a:spcPts val="0"/>
              </a:spcBef>
              <a:buSzPct val="100000"/>
              <a:defRPr sz="1333"/>
            </a:lvl2pPr>
            <a:lvl3pPr rtl="0">
              <a:spcBef>
                <a:spcPts val="0"/>
              </a:spcBef>
              <a:buSzPct val="100000"/>
              <a:defRPr sz="1333"/>
            </a:lvl3pPr>
            <a:lvl4pPr rtl="0">
              <a:spcBef>
                <a:spcPts val="0"/>
              </a:spcBef>
              <a:buSzPct val="100000"/>
              <a:defRPr sz="1333"/>
            </a:lvl4pPr>
            <a:lvl5pPr rtl="0">
              <a:spcBef>
                <a:spcPts val="0"/>
              </a:spcBef>
              <a:buSzPct val="100000"/>
              <a:defRPr sz="1333"/>
            </a:lvl5pPr>
            <a:lvl6pPr rtl="0">
              <a:spcBef>
                <a:spcPts val="0"/>
              </a:spcBef>
              <a:buSzPct val="100000"/>
              <a:defRPr sz="1333"/>
            </a:lvl6pPr>
            <a:lvl7pPr rtl="0">
              <a:spcBef>
                <a:spcPts val="0"/>
              </a:spcBef>
              <a:buSzPct val="100000"/>
              <a:defRPr sz="1333"/>
            </a:lvl7pPr>
            <a:lvl8pPr rtl="0">
              <a:spcBef>
                <a:spcPts val="0"/>
              </a:spcBef>
              <a:buSzPct val="100000"/>
              <a:defRPr sz="1333"/>
            </a:lvl8pPr>
            <a:lvl9pPr rtl="0">
              <a:spcBef>
                <a:spcPts val="0"/>
              </a:spcBef>
              <a:buSzPct val="100000"/>
              <a:defRPr sz="1333"/>
            </a:lvl9pPr>
          </a:lstStyle>
          <a:p>
            <a:pPr lvl="0"/>
            <a:r>
              <a:rPr lang="en-US"/>
              <a:t>Edit Master text styles</a:t>
            </a:r>
          </a:p>
        </p:txBody>
      </p:sp>
      <p:sp>
        <p:nvSpPr>
          <p:cNvPr id="323" name="Shape 323"/>
          <p:cNvSpPr txBox="1">
            <a:spLocks noGrp="1"/>
          </p:cNvSpPr>
          <p:nvPr>
            <p:ph type="body" idx="3"/>
          </p:nvPr>
        </p:nvSpPr>
        <p:spPr>
          <a:xfrm>
            <a:off x="508950" y="2624701"/>
            <a:ext cx="1865599" cy="447600"/>
          </a:xfrm>
          <a:prstGeom prst="rect">
            <a:avLst/>
          </a:prstGeom>
        </p:spPr>
        <p:txBody>
          <a:bodyPr lIns="91425" tIns="91425" rIns="91425" bIns="91425" anchor="ctr" anchorCtr="0"/>
          <a:lstStyle>
            <a:lvl1pPr rtl="0">
              <a:spcBef>
                <a:spcPts val="0"/>
              </a:spcBef>
              <a:buSzPct val="100000"/>
              <a:defRPr sz="1333">
                <a:solidFill>
                  <a:srgbClr val="292D31"/>
                </a:solidFill>
                <a:latin typeface="Raleway"/>
                <a:ea typeface="Raleway"/>
                <a:cs typeface="Raleway"/>
              </a:defRPr>
            </a:lvl1pPr>
            <a:lvl2pPr rtl="0">
              <a:spcBef>
                <a:spcPts val="0"/>
              </a:spcBef>
              <a:buSzPct val="100000"/>
              <a:defRPr sz="1333"/>
            </a:lvl2pPr>
            <a:lvl3pPr rtl="0">
              <a:spcBef>
                <a:spcPts val="0"/>
              </a:spcBef>
              <a:buSzPct val="100000"/>
              <a:defRPr sz="1333"/>
            </a:lvl3pPr>
            <a:lvl4pPr rtl="0">
              <a:spcBef>
                <a:spcPts val="0"/>
              </a:spcBef>
              <a:buSzPct val="100000"/>
              <a:defRPr sz="1333"/>
            </a:lvl4pPr>
            <a:lvl5pPr rtl="0">
              <a:spcBef>
                <a:spcPts val="0"/>
              </a:spcBef>
              <a:buSzPct val="100000"/>
              <a:defRPr sz="1333"/>
            </a:lvl5pPr>
            <a:lvl6pPr rtl="0">
              <a:spcBef>
                <a:spcPts val="0"/>
              </a:spcBef>
              <a:buSzPct val="100000"/>
              <a:defRPr sz="1333"/>
            </a:lvl6pPr>
            <a:lvl7pPr rtl="0">
              <a:spcBef>
                <a:spcPts val="0"/>
              </a:spcBef>
              <a:buSzPct val="100000"/>
              <a:defRPr sz="1333"/>
            </a:lvl7pPr>
            <a:lvl8pPr rtl="0">
              <a:spcBef>
                <a:spcPts val="0"/>
              </a:spcBef>
              <a:buSzPct val="100000"/>
              <a:defRPr sz="1333"/>
            </a:lvl8pPr>
            <a:lvl9pPr rtl="0">
              <a:spcBef>
                <a:spcPts val="0"/>
              </a:spcBef>
              <a:buSzPct val="100000"/>
              <a:defRPr sz="1333"/>
            </a:lvl9pPr>
          </a:lstStyle>
          <a:p>
            <a:pPr lvl="0"/>
            <a:r>
              <a:rPr lang="en-US"/>
              <a:t>Edit Master text styles</a:t>
            </a:r>
          </a:p>
        </p:txBody>
      </p:sp>
      <p:sp>
        <p:nvSpPr>
          <p:cNvPr id="324" name="Shape 324"/>
          <p:cNvSpPr txBox="1">
            <a:spLocks noGrp="1"/>
          </p:cNvSpPr>
          <p:nvPr>
            <p:ph type="body" idx="4"/>
          </p:nvPr>
        </p:nvSpPr>
        <p:spPr>
          <a:xfrm>
            <a:off x="508950" y="3134452"/>
            <a:ext cx="1865599" cy="447600"/>
          </a:xfrm>
          <a:prstGeom prst="rect">
            <a:avLst/>
          </a:prstGeom>
        </p:spPr>
        <p:txBody>
          <a:bodyPr lIns="91425" tIns="91425" rIns="91425" bIns="91425" anchor="ctr" anchorCtr="0"/>
          <a:lstStyle>
            <a:lvl1pPr rtl="0">
              <a:spcBef>
                <a:spcPts val="0"/>
              </a:spcBef>
              <a:buSzPct val="100000"/>
              <a:defRPr sz="1333">
                <a:solidFill>
                  <a:srgbClr val="292D31"/>
                </a:solidFill>
                <a:latin typeface="Raleway"/>
                <a:ea typeface="Raleway"/>
                <a:cs typeface="Raleway"/>
              </a:defRPr>
            </a:lvl1pPr>
            <a:lvl2pPr rtl="0">
              <a:spcBef>
                <a:spcPts val="0"/>
              </a:spcBef>
              <a:buSzPct val="100000"/>
              <a:defRPr sz="1333"/>
            </a:lvl2pPr>
            <a:lvl3pPr rtl="0">
              <a:spcBef>
                <a:spcPts val="0"/>
              </a:spcBef>
              <a:buSzPct val="100000"/>
              <a:defRPr sz="1333"/>
            </a:lvl3pPr>
            <a:lvl4pPr rtl="0">
              <a:spcBef>
                <a:spcPts val="0"/>
              </a:spcBef>
              <a:buSzPct val="100000"/>
              <a:defRPr sz="1333"/>
            </a:lvl4pPr>
            <a:lvl5pPr rtl="0">
              <a:spcBef>
                <a:spcPts val="0"/>
              </a:spcBef>
              <a:buSzPct val="100000"/>
              <a:defRPr sz="1333"/>
            </a:lvl5pPr>
            <a:lvl6pPr rtl="0">
              <a:spcBef>
                <a:spcPts val="0"/>
              </a:spcBef>
              <a:buSzPct val="100000"/>
              <a:defRPr sz="1333"/>
            </a:lvl6pPr>
            <a:lvl7pPr rtl="0">
              <a:spcBef>
                <a:spcPts val="0"/>
              </a:spcBef>
              <a:buSzPct val="100000"/>
              <a:defRPr sz="1333"/>
            </a:lvl7pPr>
            <a:lvl8pPr rtl="0">
              <a:spcBef>
                <a:spcPts val="0"/>
              </a:spcBef>
              <a:buSzPct val="100000"/>
              <a:defRPr sz="1333"/>
            </a:lvl8pPr>
            <a:lvl9pPr rtl="0">
              <a:spcBef>
                <a:spcPts val="0"/>
              </a:spcBef>
              <a:buSzPct val="100000"/>
              <a:defRPr sz="1333"/>
            </a:lvl9pPr>
          </a:lstStyle>
          <a:p>
            <a:pPr lvl="0"/>
            <a:r>
              <a:rPr lang="en-US"/>
              <a:t>Edit Master text styles</a:t>
            </a:r>
          </a:p>
        </p:txBody>
      </p:sp>
      <p:sp>
        <p:nvSpPr>
          <p:cNvPr id="325" name="Shape 325"/>
          <p:cNvSpPr txBox="1">
            <a:spLocks noGrp="1"/>
          </p:cNvSpPr>
          <p:nvPr>
            <p:ph type="body" idx="5"/>
          </p:nvPr>
        </p:nvSpPr>
        <p:spPr>
          <a:xfrm>
            <a:off x="508950" y="3644203"/>
            <a:ext cx="1865599" cy="447600"/>
          </a:xfrm>
          <a:prstGeom prst="rect">
            <a:avLst/>
          </a:prstGeom>
        </p:spPr>
        <p:txBody>
          <a:bodyPr lIns="91425" tIns="91425" rIns="91425" bIns="91425" anchor="ctr" anchorCtr="0"/>
          <a:lstStyle>
            <a:lvl1pPr rtl="0">
              <a:spcBef>
                <a:spcPts val="0"/>
              </a:spcBef>
              <a:buSzPct val="100000"/>
              <a:defRPr sz="1333">
                <a:solidFill>
                  <a:srgbClr val="292D31"/>
                </a:solidFill>
                <a:latin typeface="Raleway"/>
                <a:ea typeface="Raleway"/>
                <a:cs typeface="Raleway"/>
              </a:defRPr>
            </a:lvl1pPr>
            <a:lvl2pPr rtl="0">
              <a:spcBef>
                <a:spcPts val="0"/>
              </a:spcBef>
              <a:buSzPct val="100000"/>
              <a:defRPr sz="1333"/>
            </a:lvl2pPr>
            <a:lvl3pPr rtl="0">
              <a:spcBef>
                <a:spcPts val="0"/>
              </a:spcBef>
              <a:buSzPct val="100000"/>
              <a:defRPr sz="1333"/>
            </a:lvl3pPr>
            <a:lvl4pPr rtl="0">
              <a:spcBef>
                <a:spcPts val="0"/>
              </a:spcBef>
              <a:buSzPct val="100000"/>
              <a:defRPr sz="1333"/>
            </a:lvl4pPr>
            <a:lvl5pPr rtl="0">
              <a:spcBef>
                <a:spcPts val="0"/>
              </a:spcBef>
              <a:buSzPct val="100000"/>
              <a:defRPr sz="1333"/>
            </a:lvl5pPr>
            <a:lvl6pPr rtl="0">
              <a:spcBef>
                <a:spcPts val="0"/>
              </a:spcBef>
              <a:buSzPct val="100000"/>
              <a:defRPr sz="1333"/>
            </a:lvl6pPr>
            <a:lvl7pPr rtl="0">
              <a:spcBef>
                <a:spcPts val="0"/>
              </a:spcBef>
              <a:buSzPct val="100000"/>
              <a:defRPr sz="1333"/>
            </a:lvl7pPr>
            <a:lvl8pPr rtl="0">
              <a:spcBef>
                <a:spcPts val="0"/>
              </a:spcBef>
              <a:buSzPct val="100000"/>
              <a:defRPr sz="1333"/>
            </a:lvl8pPr>
            <a:lvl9pPr rtl="0">
              <a:spcBef>
                <a:spcPts val="0"/>
              </a:spcBef>
              <a:buSzPct val="100000"/>
              <a:defRPr sz="1333"/>
            </a:lvl9pPr>
          </a:lstStyle>
          <a:p>
            <a:pPr lvl="0"/>
            <a:r>
              <a:rPr lang="en-US"/>
              <a:t>Edit Master text styles</a:t>
            </a:r>
          </a:p>
        </p:txBody>
      </p:sp>
      <p:sp>
        <p:nvSpPr>
          <p:cNvPr id="326" name="Shape 326"/>
          <p:cNvSpPr txBox="1">
            <a:spLocks noGrp="1"/>
          </p:cNvSpPr>
          <p:nvPr>
            <p:ph type="body" idx="6"/>
          </p:nvPr>
        </p:nvSpPr>
        <p:spPr>
          <a:xfrm>
            <a:off x="508950" y="5173455"/>
            <a:ext cx="1865599" cy="447600"/>
          </a:xfrm>
          <a:prstGeom prst="rect">
            <a:avLst/>
          </a:prstGeom>
        </p:spPr>
        <p:txBody>
          <a:bodyPr lIns="91425" tIns="91425" rIns="91425" bIns="91425" anchor="ctr" anchorCtr="0"/>
          <a:lstStyle>
            <a:lvl1pPr rtl="0">
              <a:spcBef>
                <a:spcPts val="0"/>
              </a:spcBef>
              <a:buSzPct val="100000"/>
              <a:defRPr sz="1333">
                <a:solidFill>
                  <a:srgbClr val="292D31"/>
                </a:solidFill>
                <a:latin typeface="Raleway"/>
                <a:ea typeface="Raleway"/>
                <a:cs typeface="Raleway"/>
              </a:defRPr>
            </a:lvl1pPr>
            <a:lvl2pPr rtl="0">
              <a:spcBef>
                <a:spcPts val="0"/>
              </a:spcBef>
              <a:buSzPct val="100000"/>
              <a:defRPr sz="1333"/>
            </a:lvl2pPr>
            <a:lvl3pPr rtl="0">
              <a:spcBef>
                <a:spcPts val="0"/>
              </a:spcBef>
              <a:buSzPct val="100000"/>
              <a:defRPr sz="1333"/>
            </a:lvl3pPr>
            <a:lvl4pPr rtl="0">
              <a:spcBef>
                <a:spcPts val="0"/>
              </a:spcBef>
              <a:buSzPct val="100000"/>
              <a:defRPr sz="1333"/>
            </a:lvl4pPr>
            <a:lvl5pPr rtl="0">
              <a:spcBef>
                <a:spcPts val="0"/>
              </a:spcBef>
              <a:buSzPct val="100000"/>
              <a:defRPr sz="1333"/>
            </a:lvl5pPr>
            <a:lvl6pPr rtl="0">
              <a:spcBef>
                <a:spcPts val="0"/>
              </a:spcBef>
              <a:buSzPct val="100000"/>
              <a:defRPr sz="1333"/>
            </a:lvl6pPr>
            <a:lvl7pPr rtl="0">
              <a:spcBef>
                <a:spcPts val="0"/>
              </a:spcBef>
              <a:buSzPct val="100000"/>
              <a:defRPr sz="1333"/>
            </a:lvl7pPr>
            <a:lvl8pPr rtl="0">
              <a:spcBef>
                <a:spcPts val="0"/>
              </a:spcBef>
              <a:buSzPct val="100000"/>
              <a:defRPr sz="1333"/>
            </a:lvl8pPr>
            <a:lvl9pPr rtl="0">
              <a:spcBef>
                <a:spcPts val="0"/>
              </a:spcBef>
              <a:buSzPct val="100000"/>
              <a:defRPr sz="1333"/>
            </a:lvl9pPr>
          </a:lstStyle>
          <a:p>
            <a:pPr lvl="0"/>
            <a:r>
              <a:rPr lang="en-US"/>
              <a:t>Edit Master text styles</a:t>
            </a:r>
          </a:p>
        </p:txBody>
      </p:sp>
      <p:sp>
        <p:nvSpPr>
          <p:cNvPr id="327" name="Shape 327"/>
          <p:cNvSpPr txBox="1">
            <a:spLocks noGrp="1"/>
          </p:cNvSpPr>
          <p:nvPr>
            <p:ph type="body" idx="7"/>
          </p:nvPr>
        </p:nvSpPr>
        <p:spPr>
          <a:xfrm>
            <a:off x="508950" y="5683203"/>
            <a:ext cx="1865599" cy="447600"/>
          </a:xfrm>
          <a:prstGeom prst="rect">
            <a:avLst/>
          </a:prstGeom>
        </p:spPr>
        <p:txBody>
          <a:bodyPr lIns="91425" tIns="91425" rIns="91425" bIns="91425" anchor="ctr" anchorCtr="0"/>
          <a:lstStyle>
            <a:lvl1pPr rtl="0">
              <a:spcBef>
                <a:spcPts val="0"/>
              </a:spcBef>
              <a:buSzPct val="100000"/>
              <a:defRPr sz="1333">
                <a:solidFill>
                  <a:srgbClr val="292D31"/>
                </a:solidFill>
                <a:latin typeface="Raleway"/>
                <a:ea typeface="Raleway"/>
                <a:cs typeface="Raleway"/>
              </a:defRPr>
            </a:lvl1pPr>
            <a:lvl2pPr rtl="0">
              <a:spcBef>
                <a:spcPts val="0"/>
              </a:spcBef>
              <a:buSzPct val="100000"/>
              <a:defRPr sz="1333"/>
            </a:lvl2pPr>
            <a:lvl3pPr rtl="0">
              <a:spcBef>
                <a:spcPts val="0"/>
              </a:spcBef>
              <a:buSzPct val="100000"/>
              <a:defRPr sz="1333"/>
            </a:lvl3pPr>
            <a:lvl4pPr rtl="0">
              <a:spcBef>
                <a:spcPts val="0"/>
              </a:spcBef>
              <a:buSzPct val="100000"/>
              <a:defRPr sz="1333"/>
            </a:lvl4pPr>
            <a:lvl5pPr rtl="0">
              <a:spcBef>
                <a:spcPts val="0"/>
              </a:spcBef>
              <a:buSzPct val="100000"/>
              <a:defRPr sz="1333"/>
            </a:lvl5pPr>
            <a:lvl6pPr rtl="0">
              <a:spcBef>
                <a:spcPts val="0"/>
              </a:spcBef>
              <a:buSzPct val="100000"/>
              <a:defRPr sz="1333"/>
            </a:lvl6pPr>
            <a:lvl7pPr rtl="0">
              <a:spcBef>
                <a:spcPts val="0"/>
              </a:spcBef>
              <a:buSzPct val="100000"/>
              <a:defRPr sz="1333"/>
            </a:lvl7pPr>
            <a:lvl8pPr rtl="0">
              <a:spcBef>
                <a:spcPts val="0"/>
              </a:spcBef>
              <a:buSzPct val="100000"/>
              <a:defRPr sz="1333"/>
            </a:lvl8pPr>
            <a:lvl9pPr rtl="0">
              <a:spcBef>
                <a:spcPts val="0"/>
              </a:spcBef>
              <a:buSzPct val="100000"/>
              <a:defRPr sz="1333"/>
            </a:lvl9pPr>
          </a:lstStyle>
          <a:p>
            <a:pPr lvl="0"/>
            <a:r>
              <a:rPr lang="en-US"/>
              <a:t>Edit Master text styles</a:t>
            </a:r>
          </a:p>
        </p:txBody>
      </p:sp>
      <p:sp>
        <p:nvSpPr>
          <p:cNvPr id="328" name="Shape 328"/>
          <p:cNvSpPr txBox="1">
            <a:spLocks noGrp="1"/>
          </p:cNvSpPr>
          <p:nvPr>
            <p:ph type="body" idx="8"/>
          </p:nvPr>
        </p:nvSpPr>
        <p:spPr>
          <a:xfrm>
            <a:off x="508950" y="4663704"/>
            <a:ext cx="1865599" cy="447600"/>
          </a:xfrm>
          <a:prstGeom prst="rect">
            <a:avLst/>
          </a:prstGeom>
        </p:spPr>
        <p:txBody>
          <a:bodyPr lIns="91425" tIns="91425" rIns="91425" bIns="91425" anchor="ctr" anchorCtr="0"/>
          <a:lstStyle>
            <a:lvl1pPr rtl="0">
              <a:spcBef>
                <a:spcPts val="0"/>
              </a:spcBef>
              <a:buSzPct val="100000"/>
              <a:defRPr sz="1333">
                <a:solidFill>
                  <a:srgbClr val="292D31"/>
                </a:solidFill>
                <a:latin typeface="Raleway"/>
                <a:ea typeface="Raleway"/>
                <a:cs typeface="Raleway"/>
              </a:defRPr>
            </a:lvl1pPr>
            <a:lvl2pPr rtl="0">
              <a:spcBef>
                <a:spcPts val="0"/>
              </a:spcBef>
              <a:buSzPct val="100000"/>
              <a:defRPr sz="1333"/>
            </a:lvl2pPr>
            <a:lvl3pPr rtl="0">
              <a:spcBef>
                <a:spcPts val="0"/>
              </a:spcBef>
              <a:buSzPct val="100000"/>
              <a:defRPr sz="1333"/>
            </a:lvl3pPr>
            <a:lvl4pPr rtl="0">
              <a:spcBef>
                <a:spcPts val="0"/>
              </a:spcBef>
              <a:buSzPct val="100000"/>
              <a:defRPr sz="1333"/>
            </a:lvl4pPr>
            <a:lvl5pPr rtl="0">
              <a:spcBef>
                <a:spcPts val="0"/>
              </a:spcBef>
              <a:buSzPct val="100000"/>
              <a:defRPr sz="1333"/>
            </a:lvl5pPr>
            <a:lvl6pPr rtl="0">
              <a:spcBef>
                <a:spcPts val="0"/>
              </a:spcBef>
              <a:buSzPct val="100000"/>
              <a:defRPr sz="1333"/>
            </a:lvl6pPr>
            <a:lvl7pPr rtl="0">
              <a:spcBef>
                <a:spcPts val="0"/>
              </a:spcBef>
              <a:buSzPct val="100000"/>
              <a:defRPr sz="1333"/>
            </a:lvl7pPr>
            <a:lvl8pPr rtl="0">
              <a:spcBef>
                <a:spcPts val="0"/>
              </a:spcBef>
              <a:buSzPct val="100000"/>
              <a:defRPr sz="1333"/>
            </a:lvl8pPr>
            <a:lvl9pPr rtl="0">
              <a:spcBef>
                <a:spcPts val="0"/>
              </a:spcBef>
              <a:buSzPct val="100000"/>
              <a:defRPr sz="1333"/>
            </a:lvl9pPr>
          </a:lstStyle>
          <a:p>
            <a:pPr lvl="0"/>
            <a:r>
              <a:rPr lang="en-US"/>
              <a:t>Edit Master text styles</a:t>
            </a:r>
          </a:p>
        </p:txBody>
      </p:sp>
      <p:sp>
        <p:nvSpPr>
          <p:cNvPr id="329" name="Shape 329"/>
          <p:cNvSpPr txBox="1">
            <a:spLocks noGrp="1"/>
          </p:cNvSpPr>
          <p:nvPr>
            <p:ph type="body" idx="9"/>
          </p:nvPr>
        </p:nvSpPr>
        <p:spPr>
          <a:xfrm>
            <a:off x="508950" y="4153953"/>
            <a:ext cx="1865599" cy="447600"/>
          </a:xfrm>
          <a:prstGeom prst="rect">
            <a:avLst/>
          </a:prstGeom>
        </p:spPr>
        <p:txBody>
          <a:bodyPr lIns="91425" tIns="91425" rIns="91425" bIns="91425" anchor="ctr" anchorCtr="0"/>
          <a:lstStyle>
            <a:lvl1pPr rtl="0">
              <a:spcBef>
                <a:spcPts val="0"/>
              </a:spcBef>
              <a:buSzPct val="100000"/>
              <a:defRPr sz="1333">
                <a:solidFill>
                  <a:srgbClr val="292D31"/>
                </a:solidFill>
                <a:latin typeface="Raleway"/>
                <a:ea typeface="Raleway"/>
                <a:cs typeface="Raleway"/>
              </a:defRPr>
            </a:lvl1pPr>
            <a:lvl2pPr rtl="0">
              <a:spcBef>
                <a:spcPts val="0"/>
              </a:spcBef>
              <a:buSzPct val="100000"/>
              <a:defRPr sz="1333"/>
            </a:lvl2pPr>
            <a:lvl3pPr rtl="0">
              <a:spcBef>
                <a:spcPts val="0"/>
              </a:spcBef>
              <a:buSzPct val="100000"/>
              <a:defRPr sz="1333"/>
            </a:lvl3pPr>
            <a:lvl4pPr rtl="0">
              <a:spcBef>
                <a:spcPts val="0"/>
              </a:spcBef>
              <a:buSzPct val="100000"/>
              <a:defRPr sz="1333"/>
            </a:lvl4pPr>
            <a:lvl5pPr rtl="0">
              <a:spcBef>
                <a:spcPts val="0"/>
              </a:spcBef>
              <a:buSzPct val="100000"/>
              <a:defRPr sz="1333"/>
            </a:lvl5pPr>
            <a:lvl6pPr rtl="0">
              <a:spcBef>
                <a:spcPts val="0"/>
              </a:spcBef>
              <a:buSzPct val="100000"/>
              <a:defRPr sz="1333"/>
            </a:lvl6pPr>
            <a:lvl7pPr rtl="0">
              <a:spcBef>
                <a:spcPts val="0"/>
              </a:spcBef>
              <a:buSzPct val="100000"/>
              <a:defRPr sz="1333"/>
            </a:lvl7pPr>
            <a:lvl8pPr rtl="0">
              <a:spcBef>
                <a:spcPts val="0"/>
              </a:spcBef>
              <a:buSzPct val="100000"/>
              <a:defRPr sz="1333"/>
            </a:lvl8pPr>
            <a:lvl9pPr rtl="0">
              <a:spcBef>
                <a:spcPts val="0"/>
              </a:spcBef>
              <a:buSzPct val="100000"/>
              <a:defRPr sz="1333"/>
            </a:lvl9pPr>
          </a:lstStyle>
          <a:p>
            <a:pPr lvl="0"/>
            <a:r>
              <a:rPr lang="en-US"/>
              <a:t>Edit Master text styles</a:t>
            </a:r>
          </a:p>
        </p:txBody>
      </p:sp>
      <p:sp>
        <p:nvSpPr>
          <p:cNvPr id="330" name="Shape 330"/>
          <p:cNvSpPr txBox="1">
            <a:spLocks noGrp="1"/>
          </p:cNvSpPr>
          <p:nvPr>
            <p:ph type="body" idx="13"/>
          </p:nvPr>
        </p:nvSpPr>
        <p:spPr>
          <a:xfrm>
            <a:off x="7025683" y="1008681"/>
            <a:ext cx="1541599" cy="534399"/>
          </a:xfrm>
          <a:prstGeom prst="rect">
            <a:avLst/>
          </a:prstGeom>
        </p:spPr>
        <p:txBody>
          <a:bodyPr lIns="91425" tIns="91425" rIns="91425" bIns="91425" anchor="t" anchorCtr="0"/>
          <a:lstStyle>
            <a:lvl1pPr algn="ctr" rtl="0">
              <a:lnSpc>
                <a:spcPct val="90000"/>
              </a:lnSpc>
              <a:spcBef>
                <a:spcPts val="0"/>
              </a:spcBef>
              <a:buClr>
                <a:srgbClr val="E2102C"/>
              </a:buClr>
              <a:buSzPct val="100000"/>
              <a:defRPr sz="1467">
                <a:solidFill>
                  <a:schemeClr val="accent1"/>
                </a:solidFill>
                <a:latin typeface="Raleway"/>
                <a:ea typeface="Raleway"/>
                <a:cs typeface="Raleway"/>
              </a:defRPr>
            </a:lvl1pPr>
            <a:lvl2pPr algn="ctr" rtl="0">
              <a:spcBef>
                <a:spcPts val="0"/>
              </a:spcBef>
              <a:buClr>
                <a:srgbClr val="E2102C"/>
              </a:buClr>
              <a:buSzPct val="100000"/>
              <a:defRPr sz="1600">
                <a:solidFill>
                  <a:srgbClr val="E2102C"/>
                </a:solidFill>
              </a:defRPr>
            </a:lvl2pPr>
            <a:lvl3pPr algn="ctr" rtl="0">
              <a:spcBef>
                <a:spcPts val="0"/>
              </a:spcBef>
              <a:buClr>
                <a:srgbClr val="E2102C"/>
              </a:buClr>
              <a:buSzPct val="100000"/>
              <a:defRPr sz="1600">
                <a:solidFill>
                  <a:srgbClr val="E2102C"/>
                </a:solidFill>
              </a:defRPr>
            </a:lvl3pPr>
            <a:lvl4pPr algn="ctr" rtl="0">
              <a:spcBef>
                <a:spcPts val="0"/>
              </a:spcBef>
              <a:buClr>
                <a:srgbClr val="E2102C"/>
              </a:buClr>
              <a:buSzPct val="100000"/>
              <a:defRPr sz="1600">
                <a:solidFill>
                  <a:srgbClr val="E2102C"/>
                </a:solidFill>
              </a:defRPr>
            </a:lvl4pPr>
            <a:lvl5pPr algn="ctr" rtl="0">
              <a:spcBef>
                <a:spcPts val="0"/>
              </a:spcBef>
              <a:buClr>
                <a:srgbClr val="E2102C"/>
              </a:buClr>
              <a:buSzPct val="100000"/>
              <a:defRPr sz="1600">
                <a:solidFill>
                  <a:srgbClr val="E2102C"/>
                </a:solidFill>
              </a:defRPr>
            </a:lvl5pPr>
            <a:lvl6pPr algn="ctr" rtl="0">
              <a:spcBef>
                <a:spcPts val="0"/>
              </a:spcBef>
              <a:buClr>
                <a:srgbClr val="E2102C"/>
              </a:buClr>
              <a:buSzPct val="100000"/>
              <a:defRPr sz="1600">
                <a:solidFill>
                  <a:srgbClr val="E2102C"/>
                </a:solidFill>
              </a:defRPr>
            </a:lvl6pPr>
            <a:lvl7pPr algn="ctr" rtl="0">
              <a:spcBef>
                <a:spcPts val="0"/>
              </a:spcBef>
              <a:buClr>
                <a:srgbClr val="E2102C"/>
              </a:buClr>
              <a:buSzPct val="100000"/>
              <a:defRPr sz="1600">
                <a:solidFill>
                  <a:srgbClr val="E2102C"/>
                </a:solidFill>
              </a:defRPr>
            </a:lvl7pPr>
            <a:lvl8pPr algn="ctr" rtl="0">
              <a:spcBef>
                <a:spcPts val="0"/>
              </a:spcBef>
              <a:buClr>
                <a:srgbClr val="E2102C"/>
              </a:buClr>
              <a:buSzPct val="100000"/>
              <a:defRPr sz="1600">
                <a:solidFill>
                  <a:srgbClr val="E2102C"/>
                </a:solidFill>
              </a:defRPr>
            </a:lvl8pPr>
            <a:lvl9pPr algn="ctr" rtl="0">
              <a:spcBef>
                <a:spcPts val="0"/>
              </a:spcBef>
              <a:buClr>
                <a:srgbClr val="E2102C"/>
              </a:buClr>
              <a:buSzPct val="100000"/>
              <a:defRPr sz="1600">
                <a:solidFill>
                  <a:srgbClr val="E2102C"/>
                </a:solidFill>
              </a:defRPr>
            </a:lvl9pPr>
          </a:lstStyle>
          <a:p>
            <a:pPr lvl="0"/>
            <a:r>
              <a:rPr lang="en-US"/>
              <a:t>Edit Master text styles</a:t>
            </a:r>
          </a:p>
        </p:txBody>
      </p:sp>
      <p:sp>
        <p:nvSpPr>
          <p:cNvPr id="331" name="Shape 331"/>
          <p:cNvSpPr txBox="1">
            <a:spLocks noGrp="1"/>
          </p:cNvSpPr>
          <p:nvPr>
            <p:ph type="body" idx="14"/>
          </p:nvPr>
        </p:nvSpPr>
        <p:spPr>
          <a:xfrm>
            <a:off x="8567283" y="1008681"/>
            <a:ext cx="1541599" cy="534399"/>
          </a:xfrm>
          <a:prstGeom prst="rect">
            <a:avLst/>
          </a:prstGeom>
        </p:spPr>
        <p:txBody>
          <a:bodyPr lIns="91425" tIns="91425" rIns="91425" bIns="91425" anchor="t" anchorCtr="0"/>
          <a:lstStyle>
            <a:lvl1pPr algn="ctr" rtl="0">
              <a:lnSpc>
                <a:spcPct val="90000"/>
              </a:lnSpc>
              <a:spcBef>
                <a:spcPts val="0"/>
              </a:spcBef>
              <a:buClr>
                <a:srgbClr val="E2102C"/>
              </a:buClr>
              <a:buSzPct val="100000"/>
              <a:defRPr sz="1467">
                <a:solidFill>
                  <a:schemeClr val="accent1"/>
                </a:solidFill>
                <a:latin typeface="Raleway"/>
                <a:ea typeface="Raleway"/>
                <a:cs typeface="Raleway"/>
              </a:defRPr>
            </a:lvl1pPr>
            <a:lvl2pPr algn="ctr" rtl="0">
              <a:spcBef>
                <a:spcPts val="0"/>
              </a:spcBef>
              <a:buClr>
                <a:srgbClr val="E2102C"/>
              </a:buClr>
              <a:buSzPct val="100000"/>
              <a:defRPr sz="1600">
                <a:solidFill>
                  <a:srgbClr val="E2102C"/>
                </a:solidFill>
              </a:defRPr>
            </a:lvl2pPr>
            <a:lvl3pPr algn="ctr" rtl="0">
              <a:spcBef>
                <a:spcPts val="0"/>
              </a:spcBef>
              <a:buClr>
                <a:srgbClr val="E2102C"/>
              </a:buClr>
              <a:buSzPct val="100000"/>
              <a:defRPr sz="1600">
                <a:solidFill>
                  <a:srgbClr val="E2102C"/>
                </a:solidFill>
              </a:defRPr>
            </a:lvl3pPr>
            <a:lvl4pPr algn="ctr" rtl="0">
              <a:spcBef>
                <a:spcPts val="0"/>
              </a:spcBef>
              <a:buClr>
                <a:srgbClr val="E2102C"/>
              </a:buClr>
              <a:buSzPct val="100000"/>
              <a:defRPr sz="1600">
                <a:solidFill>
                  <a:srgbClr val="E2102C"/>
                </a:solidFill>
              </a:defRPr>
            </a:lvl4pPr>
            <a:lvl5pPr algn="ctr" rtl="0">
              <a:spcBef>
                <a:spcPts val="0"/>
              </a:spcBef>
              <a:buClr>
                <a:srgbClr val="E2102C"/>
              </a:buClr>
              <a:buSzPct val="100000"/>
              <a:defRPr sz="1600">
                <a:solidFill>
                  <a:srgbClr val="E2102C"/>
                </a:solidFill>
              </a:defRPr>
            </a:lvl5pPr>
            <a:lvl6pPr algn="ctr" rtl="0">
              <a:spcBef>
                <a:spcPts val="0"/>
              </a:spcBef>
              <a:buClr>
                <a:srgbClr val="E2102C"/>
              </a:buClr>
              <a:buSzPct val="100000"/>
              <a:defRPr sz="1600">
                <a:solidFill>
                  <a:srgbClr val="E2102C"/>
                </a:solidFill>
              </a:defRPr>
            </a:lvl6pPr>
            <a:lvl7pPr algn="ctr" rtl="0">
              <a:spcBef>
                <a:spcPts val="0"/>
              </a:spcBef>
              <a:buClr>
                <a:srgbClr val="E2102C"/>
              </a:buClr>
              <a:buSzPct val="100000"/>
              <a:defRPr sz="1600">
                <a:solidFill>
                  <a:srgbClr val="E2102C"/>
                </a:solidFill>
              </a:defRPr>
            </a:lvl7pPr>
            <a:lvl8pPr algn="ctr" rtl="0">
              <a:spcBef>
                <a:spcPts val="0"/>
              </a:spcBef>
              <a:buClr>
                <a:srgbClr val="E2102C"/>
              </a:buClr>
              <a:buSzPct val="100000"/>
              <a:defRPr sz="1600">
                <a:solidFill>
                  <a:srgbClr val="E2102C"/>
                </a:solidFill>
              </a:defRPr>
            </a:lvl8pPr>
            <a:lvl9pPr algn="ctr" rtl="0">
              <a:spcBef>
                <a:spcPts val="0"/>
              </a:spcBef>
              <a:buClr>
                <a:srgbClr val="E2102C"/>
              </a:buClr>
              <a:buSzPct val="100000"/>
              <a:defRPr sz="1600">
                <a:solidFill>
                  <a:srgbClr val="E2102C"/>
                </a:solidFill>
              </a:defRPr>
            </a:lvl9pPr>
          </a:lstStyle>
          <a:p>
            <a:pPr lvl="0"/>
            <a:r>
              <a:rPr lang="en-US"/>
              <a:t>Edit Master text styles</a:t>
            </a:r>
          </a:p>
        </p:txBody>
      </p:sp>
      <p:sp>
        <p:nvSpPr>
          <p:cNvPr id="332" name="Shape 332"/>
          <p:cNvSpPr txBox="1">
            <a:spLocks noGrp="1"/>
          </p:cNvSpPr>
          <p:nvPr>
            <p:ph type="body" idx="15"/>
          </p:nvPr>
        </p:nvSpPr>
        <p:spPr>
          <a:xfrm>
            <a:off x="10109083" y="1008681"/>
            <a:ext cx="1541599" cy="534399"/>
          </a:xfrm>
          <a:prstGeom prst="rect">
            <a:avLst/>
          </a:prstGeom>
        </p:spPr>
        <p:txBody>
          <a:bodyPr lIns="91425" tIns="91425" rIns="91425" bIns="91425" anchor="t" anchorCtr="0"/>
          <a:lstStyle>
            <a:lvl1pPr algn="ctr" rtl="0">
              <a:lnSpc>
                <a:spcPct val="90000"/>
              </a:lnSpc>
              <a:spcBef>
                <a:spcPts val="0"/>
              </a:spcBef>
              <a:buClr>
                <a:srgbClr val="E2102C"/>
              </a:buClr>
              <a:buSzPct val="100000"/>
              <a:defRPr sz="1467">
                <a:solidFill>
                  <a:schemeClr val="accent1"/>
                </a:solidFill>
                <a:latin typeface="Raleway"/>
                <a:ea typeface="Raleway"/>
                <a:cs typeface="Raleway"/>
              </a:defRPr>
            </a:lvl1pPr>
            <a:lvl2pPr algn="ctr" rtl="0">
              <a:spcBef>
                <a:spcPts val="0"/>
              </a:spcBef>
              <a:buClr>
                <a:srgbClr val="E2102C"/>
              </a:buClr>
              <a:buSzPct val="100000"/>
              <a:defRPr sz="1600">
                <a:solidFill>
                  <a:srgbClr val="E2102C"/>
                </a:solidFill>
              </a:defRPr>
            </a:lvl2pPr>
            <a:lvl3pPr algn="ctr" rtl="0">
              <a:spcBef>
                <a:spcPts val="0"/>
              </a:spcBef>
              <a:buClr>
                <a:srgbClr val="E2102C"/>
              </a:buClr>
              <a:buSzPct val="100000"/>
              <a:defRPr sz="1600">
                <a:solidFill>
                  <a:srgbClr val="E2102C"/>
                </a:solidFill>
              </a:defRPr>
            </a:lvl3pPr>
            <a:lvl4pPr algn="ctr" rtl="0">
              <a:spcBef>
                <a:spcPts val="0"/>
              </a:spcBef>
              <a:buClr>
                <a:srgbClr val="E2102C"/>
              </a:buClr>
              <a:buSzPct val="100000"/>
              <a:defRPr sz="1600">
                <a:solidFill>
                  <a:srgbClr val="E2102C"/>
                </a:solidFill>
              </a:defRPr>
            </a:lvl4pPr>
            <a:lvl5pPr algn="ctr" rtl="0">
              <a:spcBef>
                <a:spcPts val="0"/>
              </a:spcBef>
              <a:buClr>
                <a:srgbClr val="E2102C"/>
              </a:buClr>
              <a:buSzPct val="100000"/>
              <a:defRPr sz="1600">
                <a:solidFill>
                  <a:srgbClr val="E2102C"/>
                </a:solidFill>
              </a:defRPr>
            </a:lvl5pPr>
            <a:lvl6pPr algn="ctr" rtl="0">
              <a:spcBef>
                <a:spcPts val="0"/>
              </a:spcBef>
              <a:buClr>
                <a:srgbClr val="E2102C"/>
              </a:buClr>
              <a:buSzPct val="100000"/>
              <a:defRPr sz="1600">
                <a:solidFill>
                  <a:srgbClr val="E2102C"/>
                </a:solidFill>
              </a:defRPr>
            </a:lvl6pPr>
            <a:lvl7pPr algn="ctr" rtl="0">
              <a:spcBef>
                <a:spcPts val="0"/>
              </a:spcBef>
              <a:buClr>
                <a:srgbClr val="E2102C"/>
              </a:buClr>
              <a:buSzPct val="100000"/>
              <a:defRPr sz="1600">
                <a:solidFill>
                  <a:srgbClr val="E2102C"/>
                </a:solidFill>
              </a:defRPr>
            </a:lvl7pPr>
            <a:lvl8pPr algn="ctr" rtl="0">
              <a:spcBef>
                <a:spcPts val="0"/>
              </a:spcBef>
              <a:buClr>
                <a:srgbClr val="E2102C"/>
              </a:buClr>
              <a:buSzPct val="100000"/>
              <a:defRPr sz="1600">
                <a:solidFill>
                  <a:srgbClr val="E2102C"/>
                </a:solidFill>
              </a:defRPr>
            </a:lvl8pPr>
            <a:lvl9pPr algn="ctr" rtl="0">
              <a:spcBef>
                <a:spcPts val="0"/>
              </a:spcBef>
              <a:buClr>
                <a:srgbClr val="E2102C"/>
              </a:buClr>
              <a:buSzPct val="100000"/>
              <a:defRPr sz="1600">
                <a:solidFill>
                  <a:srgbClr val="E2102C"/>
                </a:solidFill>
              </a:defRPr>
            </a:lvl9pPr>
          </a:lstStyle>
          <a:p>
            <a:pPr lvl="0"/>
            <a:r>
              <a:rPr lang="en-US"/>
              <a:t>Edit Master text styles</a:t>
            </a:r>
          </a:p>
        </p:txBody>
      </p:sp>
      <p:sp>
        <p:nvSpPr>
          <p:cNvPr id="333" name="Shape 333"/>
          <p:cNvSpPr txBox="1">
            <a:spLocks noGrp="1"/>
          </p:cNvSpPr>
          <p:nvPr>
            <p:ph type="body" idx="16"/>
          </p:nvPr>
        </p:nvSpPr>
        <p:spPr>
          <a:xfrm>
            <a:off x="5483967" y="1008681"/>
            <a:ext cx="1541599" cy="534399"/>
          </a:xfrm>
          <a:prstGeom prst="rect">
            <a:avLst/>
          </a:prstGeom>
        </p:spPr>
        <p:txBody>
          <a:bodyPr lIns="91425" tIns="91425" rIns="91425" bIns="91425" anchor="t" anchorCtr="0"/>
          <a:lstStyle>
            <a:lvl1pPr algn="ctr" rtl="0">
              <a:lnSpc>
                <a:spcPct val="90000"/>
              </a:lnSpc>
              <a:spcBef>
                <a:spcPts val="0"/>
              </a:spcBef>
              <a:buClr>
                <a:srgbClr val="E2102C"/>
              </a:buClr>
              <a:buSzPct val="100000"/>
              <a:defRPr sz="1467">
                <a:solidFill>
                  <a:schemeClr val="accent1"/>
                </a:solidFill>
                <a:latin typeface="Raleway"/>
                <a:ea typeface="Raleway"/>
                <a:cs typeface="Raleway"/>
              </a:defRPr>
            </a:lvl1pPr>
            <a:lvl2pPr algn="ctr" rtl="0">
              <a:spcBef>
                <a:spcPts val="0"/>
              </a:spcBef>
              <a:buClr>
                <a:srgbClr val="E2102C"/>
              </a:buClr>
              <a:buSzPct val="100000"/>
              <a:defRPr sz="1600">
                <a:solidFill>
                  <a:srgbClr val="E2102C"/>
                </a:solidFill>
              </a:defRPr>
            </a:lvl2pPr>
            <a:lvl3pPr algn="ctr" rtl="0">
              <a:spcBef>
                <a:spcPts val="0"/>
              </a:spcBef>
              <a:buClr>
                <a:srgbClr val="E2102C"/>
              </a:buClr>
              <a:buSzPct val="100000"/>
              <a:defRPr sz="1600">
                <a:solidFill>
                  <a:srgbClr val="E2102C"/>
                </a:solidFill>
              </a:defRPr>
            </a:lvl3pPr>
            <a:lvl4pPr algn="ctr" rtl="0">
              <a:spcBef>
                <a:spcPts val="0"/>
              </a:spcBef>
              <a:buClr>
                <a:srgbClr val="E2102C"/>
              </a:buClr>
              <a:buSzPct val="100000"/>
              <a:defRPr sz="1600">
                <a:solidFill>
                  <a:srgbClr val="E2102C"/>
                </a:solidFill>
              </a:defRPr>
            </a:lvl4pPr>
            <a:lvl5pPr algn="ctr" rtl="0">
              <a:spcBef>
                <a:spcPts val="0"/>
              </a:spcBef>
              <a:buClr>
                <a:srgbClr val="E2102C"/>
              </a:buClr>
              <a:buSzPct val="100000"/>
              <a:defRPr sz="1600">
                <a:solidFill>
                  <a:srgbClr val="E2102C"/>
                </a:solidFill>
              </a:defRPr>
            </a:lvl5pPr>
            <a:lvl6pPr algn="ctr" rtl="0">
              <a:spcBef>
                <a:spcPts val="0"/>
              </a:spcBef>
              <a:buClr>
                <a:srgbClr val="E2102C"/>
              </a:buClr>
              <a:buSzPct val="100000"/>
              <a:defRPr sz="1600">
                <a:solidFill>
                  <a:srgbClr val="E2102C"/>
                </a:solidFill>
              </a:defRPr>
            </a:lvl6pPr>
            <a:lvl7pPr algn="ctr" rtl="0">
              <a:spcBef>
                <a:spcPts val="0"/>
              </a:spcBef>
              <a:buClr>
                <a:srgbClr val="E2102C"/>
              </a:buClr>
              <a:buSzPct val="100000"/>
              <a:defRPr sz="1600">
                <a:solidFill>
                  <a:srgbClr val="E2102C"/>
                </a:solidFill>
              </a:defRPr>
            </a:lvl7pPr>
            <a:lvl8pPr algn="ctr" rtl="0">
              <a:spcBef>
                <a:spcPts val="0"/>
              </a:spcBef>
              <a:buClr>
                <a:srgbClr val="E2102C"/>
              </a:buClr>
              <a:buSzPct val="100000"/>
              <a:defRPr sz="1600">
                <a:solidFill>
                  <a:srgbClr val="E2102C"/>
                </a:solidFill>
              </a:defRPr>
            </a:lvl8pPr>
            <a:lvl9pPr algn="ctr" rtl="0">
              <a:spcBef>
                <a:spcPts val="0"/>
              </a:spcBef>
              <a:buClr>
                <a:srgbClr val="E2102C"/>
              </a:buClr>
              <a:buSzPct val="100000"/>
              <a:defRPr sz="1600">
                <a:solidFill>
                  <a:srgbClr val="E2102C"/>
                </a:solidFill>
              </a:defRPr>
            </a:lvl9pPr>
          </a:lstStyle>
          <a:p>
            <a:pPr lvl="0"/>
            <a:r>
              <a:rPr lang="en-US"/>
              <a:t>Edit Master text styles</a:t>
            </a:r>
          </a:p>
        </p:txBody>
      </p:sp>
      <p:sp>
        <p:nvSpPr>
          <p:cNvPr id="334" name="Shape 334"/>
          <p:cNvSpPr txBox="1">
            <a:spLocks noGrp="1"/>
          </p:cNvSpPr>
          <p:nvPr>
            <p:ph type="body" idx="17"/>
          </p:nvPr>
        </p:nvSpPr>
        <p:spPr>
          <a:xfrm>
            <a:off x="3942367" y="1008681"/>
            <a:ext cx="1541599" cy="534399"/>
          </a:xfrm>
          <a:prstGeom prst="rect">
            <a:avLst/>
          </a:prstGeom>
        </p:spPr>
        <p:txBody>
          <a:bodyPr lIns="91425" tIns="91425" rIns="91425" bIns="91425" anchor="t" anchorCtr="0"/>
          <a:lstStyle>
            <a:lvl1pPr algn="ctr" rtl="0">
              <a:lnSpc>
                <a:spcPct val="90000"/>
              </a:lnSpc>
              <a:spcBef>
                <a:spcPts val="0"/>
              </a:spcBef>
              <a:buClr>
                <a:srgbClr val="E2102C"/>
              </a:buClr>
              <a:buSzPct val="100000"/>
              <a:defRPr sz="1467">
                <a:solidFill>
                  <a:schemeClr val="accent1"/>
                </a:solidFill>
                <a:latin typeface="Raleway"/>
                <a:ea typeface="Raleway"/>
                <a:cs typeface="Raleway"/>
              </a:defRPr>
            </a:lvl1pPr>
            <a:lvl2pPr algn="ctr" rtl="0">
              <a:spcBef>
                <a:spcPts val="0"/>
              </a:spcBef>
              <a:buClr>
                <a:srgbClr val="E2102C"/>
              </a:buClr>
              <a:buSzPct val="100000"/>
              <a:defRPr sz="1600">
                <a:solidFill>
                  <a:srgbClr val="E2102C"/>
                </a:solidFill>
              </a:defRPr>
            </a:lvl2pPr>
            <a:lvl3pPr algn="ctr" rtl="0">
              <a:spcBef>
                <a:spcPts val="0"/>
              </a:spcBef>
              <a:buClr>
                <a:srgbClr val="E2102C"/>
              </a:buClr>
              <a:buSzPct val="100000"/>
              <a:defRPr sz="1600">
                <a:solidFill>
                  <a:srgbClr val="E2102C"/>
                </a:solidFill>
              </a:defRPr>
            </a:lvl3pPr>
            <a:lvl4pPr algn="ctr" rtl="0">
              <a:spcBef>
                <a:spcPts val="0"/>
              </a:spcBef>
              <a:buClr>
                <a:srgbClr val="E2102C"/>
              </a:buClr>
              <a:buSzPct val="100000"/>
              <a:defRPr sz="1600">
                <a:solidFill>
                  <a:srgbClr val="E2102C"/>
                </a:solidFill>
              </a:defRPr>
            </a:lvl4pPr>
            <a:lvl5pPr algn="ctr" rtl="0">
              <a:spcBef>
                <a:spcPts val="0"/>
              </a:spcBef>
              <a:buClr>
                <a:srgbClr val="E2102C"/>
              </a:buClr>
              <a:buSzPct val="100000"/>
              <a:defRPr sz="1600">
                <a:solidFill>
                  <a:srgbClr val="E2102C"/>
                </a:solidFill>
              </a:defRPr>
            </a:lvl5pPr>
            <a:lvl6pPr algn="ctr" rtl="0">
              <a:spcBef>
                <a:spcPts val="0"/>
              </a:spcBef>
              <a:buClr>
                <a:srgbClr val="E2102C"/>
              </a:buClr>
              <a:buSzPct val="100000"/>
              <a:defRPr sz="1600">
                <a:solidFill>
                  <a:srgbClr val="E2102C"/>
                </a:solidFill>
              </a:defRPr>
            </a:lvl6pPr>
            <a:lvl7pPr algn="ctr" rtl="0">
              <a:spcBef>
                <a:spcPts val="0"/>
              </a:spcBef>
              <a:buClr>
                <a:srgbClr val="E2102C"/>
              </a:buClr>
              <a:buSzPct val="100000"/>
              <a:defRPr sz="1600">
                <a:solidFill>
                  <a:srgbClr val="E2102C"/>
                </a:solidFill>
              </a:defRPr>
            </a:lvl7pPr>
            <a:lvl8pPr algn="ctr" rtl="0">
              <a:spcBef>
                <a:spcPts val="0"/>
              </a:spcBef>
              <a:buClr>
                <a:srgbClr val="E2102C"/>
              </a:buClr>
              <a:buSzPct val="100000"/>
              <a:defRPr sz="1600">
                <a:solidFill>
                  <a:srgbClr val="E2102C"/>
                </a:solidFill>
              </a:defRPr>
            </a:lvl8pPr>
            <a:lvl9pPr algn="ctr" rtl="0">
              <a:spcBef>
                <a:spcPts val="0"/>
              </a:spcBef>
              <a:buClr>
                <a:srgbClr val="E2102C"/>
              </a:buClr>
              <a:buSzPct val="100000"/>
              <a:defRPr sz="1600">
                <a:solidFill>
                  <a:srgbClr val="E2102C"/>
                </a:solidFill>
              </a:defRPr>
            </a:lvl9pPr>
          </a:lstStyle>
          <a:p>
            <a:pPr lvl="0"/>
            <a:r>
              <a:rPr lang="en-US"/>
              <a:t>Edit Master text styles</a:t>
            </a:r>
          </a:p>
        </p:txBody>
      </p:sp>
      <p:sp>
        <p:nvSpPr>
          <p:cNvPr id="335" name="Shape 335"/>
          <p:cNvSpPr txBox="1">
            <a:spLocks noGrp="1"/>
          </p:cNvSpPr>
          <p:nvPr>
            <p:ph type="body" idx="18"/>
          </p:nvPr>
        </p:nvSpPr>
        <p:spPr>
          <a:xfrm>
            <a:off x="2400550" y="1008681"/>
            <a:ext cx="1541599" cy="534399"/>
          </a:xfrm>
          <a:prstGeom prst="rect">
            <a:avLst/>
          </a:prstGeom>
        </p:spPr>
        <p:txBody>
          <a:bodyPr lIns="91425" tIns="91425" rIns="91425" bIns="91425" anchor="t" anchorCtr="0"/>
          <a:lstStyle>
            <a:lvl1pPr algn="ctr" rtl="0">
              <a:lnSpc>
                <a:spcPct val="90000"/>
              </a:lnSpc>
              <a:spcBef>
                <a:spcPts val="0"/>
              </a:spcBef>
              <a:buClr>
                <a:srgbClr val="E2102C"/>
              </a:buClr>
              <a:buSzPct val="100000"/>
              <a:defRPr sz="1467">
                <a:solidFill>
                  <a:schemeClr val="accent1"/>
                </a:solidFill>
                <a:latin typeface="Raleway"/>
                <a:ea typeface="Raleway"/>
                <a:cs typeface="Raleway"/>
              </a:defRPr>
            </a:lvl1pPr>
            <a:lvl2pPr algn="ctr" rtl="0">
              <a:spcBef>
                <a:spcPts val="0"/>
              </a:spcBef>
              <a:buClr>
                <a:srgbClr val="E2102C"/>
              </a:buClr>
              <a:buSzPct val="100000"/>
              <a:defRPr sz="1600">
                <a:solidFill>
                  <a:srgbClr val="E2102C"/>
                </a:solidFill>
              </a:defRPr>
            </a:lvl2pPr>
            <a:lvl3pPr algn="ctr" rtl="0">
              <a:spcBef>
                <a:spcPts val="0"/>
              </a:spcBef>
              <a:buClr>
                <a:srgbClr val="E2102C"/>
              </a:buClr>
              <a:buSzPct val="100000"/>
              <a:defRPr sz="1600">
                <a:solidFill>
                  <a:srgbClr val="E2102C"/>
                </a:solidFill>
              </a:defRPr>
            </a:lvl3pPr>
            <a:lvl4pPr algn="ctr" rtl="0">
              <a:spcBef>
                <a:spcPts val="0"/>
              </a:spcBef>
              <a:buClr>
                <a:srgbClr val="E2102C"/>
              </a:buClr>
              <a:buSzPct val="100000"/>
              <a:defRPr sz="1600">
                <a:solidFill>
                  <a:srgbClr val="E2102C"/>
                </a:solidFill>
              </a:defRPr>
            </a:lvl4pPr>
            <a:lvl5pPr algn="ctr" rtl="0">
              <a:spcBef>
                <a:spcPts val="0"/>
              </a:spcBef>
              <a:buClr>
                <a:srgbClr val="E2102C"/>
              </a:buClr>
              <a:buSzPct val="100000"/>
              <a:defRPr sz="1600">
                <a:solidFill>
                  <a:srgbClr val="E2102C"/>
                </a:solidFill>
              </a:defRPr>
            </a:lvl5pPr>
            <a:lvl6pPr algn="ctr" rtl="0">
              <a:spcBef>
                <a:spcPts val="0"/>
              </a:spcBef>
              <a:buClr>
                <a:srgbClr val="E2102C"/>
              </a:buClr>
              <a:buSzPct val="100000"/>
              <a:defRPr sz="1600">
                <a:solidFill>
                  <a:srgbClr val="E2102C"/>
                </a:solidFill>
              </a:defRPr>
            </a:lvl6pPr>
            <a:lvl7pPr algn="ctr" rtl="0">
              <a:spcBef>
                <a:spcPts val="0"/>
              </a:spcBef>
              <a:buClr>
                <a:srgbClr val="E2102C"/>
              </a:buClr>
              <a:buSzPct val="100000"/>
              <a:defRPr sz="1600">
                <a:solidFill>
                  <a:srgbClr val="E2102C"/>
                </a:solidFill>
              </a:defRPr>
            </a:lvl7pPr>
            <a:lvl8pPr algn="ctr" rtl="0">
              <a:spcBef>
                <a:spcPts val="0"/>
              </a:spcBef>
              <a:buClr>
                <a:srgbClr val="E2102C"/>
              </a:buClr>
              <a:buSzPct val="100000"/>
              <a:defRPr sz="1600">
                <a:solidFill>
                  <a:srgbClr val="E2102C"/>
                </a:solidFill>
              </a:defRPr>
            </a:lvl8pPr>
            <a:lvl9pPr algn="ctr" rtl="0">
              <a:spcBef>
                <a:spcPts val="0"/>
              </a:spcBef>
              <a:buClr>
                <a:srgbClr val="E2102C"/>
              </a:buClr>
              <a:buSzPct val="100000"/>
              <a:defRPr sz="1600">
                <a:solidFill>
                  <a:srgbClr val="E2102C"/>
                </a:solidFill>
              </a:defRPr>
            </a:lvl9pPr>
          </a:lstStyle>
          <a:p>
            <a:pPr lvl="0"/>
            <a:r>
              <a:rPr lang="en-US"/>
              <a:t>Edit Master text styles</a:t>
            </a:r>
          </a:p>
        </p:txBody>
      </p:sp>
      <p:sp>
        <p:nvSpPr>
          <p:cNvPr id="34" name="Title 1"/>
          <p:cNvSpPr>
            <a:spLocks noGrp="1"/>
          </p:cNvSpPr>
          <p:nvPr>
            <p:ph type="title" hasCustomPrompt="1"/>
          </p:nvPr>
        </p:nvSpPr>
        <p:spPr>
          <a:xfrm>
            <a:off x="305767" y="305768"/>
            <a:ext cx="6669199" cy="567829"/>
          </a:xfrm>
        </p:spPr>
        <p:txBody>
          <a:bodyPr vert="horz" anchor="t"/>
          <a:lstStyle>
            <a:lvl1pPr>
              <a:defRPr sz="1867">
                <a:solidFill>
                  <a:schemeClr val="bg2"/>
                </a:solidFill>
              </a:defRPr>
            </a:lvl1pPr>
          </a:lstStyle>
          <a:p>
            <a:r>
              <a:rPr lang="en-US" dirty="0"/>
              <a:t>CLICK TO EDIT MASTER TITLE STYLE</a:t>
            </a:r>
          </a:p>
        </p:txBody>
      </p:sp>
      <p:sp>
        <p:nvSpPr>
          <p:cNvPr id="33" name="Slide Number Placeholder 3"/>
          <p:cNvSpPr>
            <a:spLocks noGrp="1"/>
          </p:cNvSpPr>
          <p:nvPr>
            <p:ph type="sldNum" sz="quarter" idx="19"/>
          </p:nvPr>
        </p:nvSpPr>
        <p:spPr>
          <a:xfrm>
            <a:off x="12859" y="6488297"/>
            <a:ext cx="804184" cy="366183"/>
          </a:xfrm>
          <a:prstGeom prst="rect">
            <a:avLst/>
          </a:prstGeom>
        </p:spPr>
        <p:txBody>
          <a:bodyPr vert="horz" lIns="91440" tIns="45720" rIns="91440" bIns="45720" rtlCol="0" anchor="ctr"/>
          <a:lstStyle>
            <a:lvl1pPr algn="l">
              <a:defRPr sz="1200">
                <a:solidFill>
                  <a:schemeClr val="bg2"/>
                </a:solidFill>
                <a:latin typeface="Helvetica Neue"/>
                <a:cs typeface="Helvetica Neue"/>
              </a:defRPr>
            </a:lvl1pPr>
          </a:lstStyle>
          <a:p>
            <a:fld id="{02CCB1B9-C065-439C-BA4B-82E33D2DF94F}" type="slidenum">
              <a:rPr lang="en-US" smtClean="0"/>
              <a:t>‹#›</a:t>
            </a:fld>
            <a:endParaRPr lang="en-US"/>
          </a:p>
        </p:txBody>
      </p:sp>
    </p:spTree>
    <p:extLst>
      <p:ext uri="{BB962C8B-B14F-4D97-AF65-F5344CB8AC3E}">
        <p14:creationId xmlns:p14="http://schemas.microsoft.com/office/powerpoint/2010/main" val="117255734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DMI TEMPLATE - Chart 7">
    <p:spTree>
      <p:nvGrpSpPr>
        <p:cNvPr id="1" name="Shape 337"/>
        <p:cNvGrpSpPr/>
        <p:nvPr/>
      </p:nvGrpSpPr>
      <p:grpSpPr>
        <a:xfrm>
          <a:off x="0" y="0"/>
          <a:ext cx="0" cy="0"/>
          <a:chOff x="0" y="0"/>
          <a:chExt cx="0" cy="0"/>
        </a:xfrm>
      </p:grpSpPr>
      <p:sp>
        <p:nvSpPr>
          <p:cNvPr id="338" name="Shape 338"/>
          <p:cNvSpPr txBox="1">
            <a:spLocks noGrp="1"/>
          </p:cNvSpPr>
          <p:nvPr>
            <p:ph type="body" idx="1"/>
          </p:nvPr>
        </p:nvSpPr>
        <p:spPr>
          <a:xfrm>
            <a:off x="1147534" y="1968301"/>
            <a:ext cx="3038399" cy="3802799"/>
          </a:xfrm>
          <a:prstGeom prst="rect">
            <a:avLst/>
          </a:prstGeom>
          <a:solidFill>
            <a:srgbClr val="EFEFEF"/>
          </a:solidFill>
          <a:ln w="9525" cap="flat">
            <a:solidFill>
              <a:srgbClr val="666666"/>
            </a:solidFill>
            <a:prstDash val="solid"/>
            <a:round/>
            <a:headEnd type="none" w="med" len="med"/>
            <a:tailEnd type="none" w="med" len="med"/>
          </a:ln>
        </p:spPr>
        <p:txBody>
          <a:bodyPr lIns="91425" tIns="91425" rIns="91425" bIns="91425" anchor="t" anchorCtr="0"/>
          <a:lstStyle>
            <a:lvl1pPr rtl="0">
              <a:spcBef>
                <a:spcPts val="0"/>
              </a:spcBef>
              <a:buClr>
                <a:schemeClr val="dk2"/>
              </a:buClr>
              <a:buSzPct val="100000"/>
              <a:defRPr sz="1867">
                <a:solidFill>
                  <a:schemeClr val="tx1"/>
                </a:solidFill>
                <a:latin typeface="Raleway"/>
                <a:ea typeface="Raleway"/>
                <a:cs typeface="Raleway"/>
              </a:defRPr>
            </a:lvl1pPr>
            <a:lvl2pPr rtl="0">
              <a:spcBef>
                <a:spcPts val="0"/>
              </a:spcBef>
              <a:buClr>
                <a:schemeClr val="dk2"/>
              </a:buClr>
              <a:buSzPct val="100000"/>
              <a:defRPr sz="1867">
                <a:solidFill>
                  <a:schemeClr val="dk2"/>
                </a:solidFill>
              </a:defRPr>
            </a:lvl2pPr>
            <a:lvl3pPr rtl="0">
              <a:spcBef>
                <a:spcPts val="0"/>
              </a:spcBef>
              <a:buClr>
                <a:schemeClr val="dk2"/>
              </a:buClr>
              <a:buSzPct val="100000"/>
              <a:defRPr sz="1867">
                <a:solidFill>
                  <a:schemeClr val="dk2"/>
                </a:solidFill>
              </a:defRPr>
            </a:lvl3pPr>
            <a:lvl4pPr rtl="0">
              <a:spcBef>
                <a:spcPts val="0"/>
              </a:spcBef>
              <a:buClr>
                <a:schemeClr val="dk2"/>
              </a:buClr>
              <a:buSzPct val="100000"/>
              <a:defRPr sz="1867">
                <a:solidFill>
                  <a:schemeClr val="dk2"/>
                </a:solidFill>
              </a:defRPr>
            </a:lvl4pPr>
            <a:lvl5pPr rtl="0">
              <a:spcBef>
                <a:spcPts val="0"/>
              </a:spcBef>
              <a:buClr>
                <a:schemeClr val="dk2"/>
              </a:buClr>
              <a:buSzPct val="100000"/>
              <a:defRPr sz="1867">
                <a:solidFill>
                  <a:schemeClr val="dk2"/>
                </a:solidFill>
              </a:defRPr>
            </a:lvl5pPr>
            <a:lvl6pPr rtl="0">
              <a:spcBef>
                <a:spcPts val="0"/>
              </a:spcBef>
              <a:buClr>
                <a:schemeClr val="dk2"/>
              </a:buClr>
              <a:buSzPct val="100000"/>
              <a:defRPr sz="1867">
                <a:solidFill>
                  <a:schemeClr val="dk2"/>
                </a:solidFill>
              </a:defRPr>
            </a:lvl6pPr>
            <a:lvl7pPr rtl="0">
              <a:spcBef>
                <a:spcPts val="0"/>
              </a:spcBef>
              <a:buClr>
                <a:schemeClr val="dk2"/>
              </a:buClr>
              <a:buSzPct val="100000"/>
              <a:defRPr sz="1867">
                <a:solidFill>
                  <a:schemeClr val="dk2"/>
                </a:solidFill>
              </a:defRPr>
            </a:lvl7pPr>
            <a:lvl8pPr rtl="0">
              <a:spcBef>
                <a:spcPts val="0"/>
              </a:spcBef>
              <a:buClr>
                <a:schemeClr val="dk2"/>
              </a:buClr>
              <a:buSzPct val="100000"/>
              <a:defRPr sz="1867">
                <a:solidFill>
                  <a:schemeClr val="dk2"/>
                </a:solidFill>
              </a:defRPr>
            </a:lvl8pPr>
            <a:lvl9pPr>
              <a:spcBef>
                <a:spcPts val="0"/>
              </a:spcBef>
              <a:buClr>
                <a:schemeClr val="dk2"/>
              </a:buClr>
              <a:buSzPct val="100000"/>
              <a:defRPr sz="1867">
                <a:solidFill>
                  <a:schemeClr val="dk2"/>
                </a:solidFill>
              </a:defRPr>
            </a:lvl9pPr>
          </a:lstStyle>
          <a:p>
            <a:pPr lvl="0"/>
            <a:r>
              <a:rPr lang="en-US"/>
              <a:t>Edit Master text styles</a:t>
            </a:r>
          </a:p>
        </p:txBody>
      </p:sp>
      <p:sp>
        <p:nvSpPr>
          <p:cNvPr id="339" name="Shape 339"/>
          <p:cNvSpPr txBox="1">
            <a:spLocks noGrp="1"/>
          </p:cNvSpPr>
          <p:nvPr>
            <p:ph type="body" idx="2"/>
          </p:nvPr>
        </p:nvSpPr>
        <p:spPr>
          <a:xfrm>
            <a:off x="4599401" y="1968301"/>
            <a:ext cx="3038399" cy="3802799"/>
          </a:xfrm>
          <a:prstGeom prst="rect">
            <a:avLst/>
          </a:prstGeom>
          <a:solidFill>
            <a:srgbClr val="EFEFEF"/>
          </a:solidFill>
          <a:ln w="9525" cap="flat">
            <a:solidFill>
              <a:srgbClr val="666666"/>
            </a:solidFill>
            <a:prstDash val="solid"/>
            <a:round/>
            <a:headEnd type="none" w="med" len="med"/>
            <a:tailEnd type="none" w="med" len="med"/>
          </a:ln>
        </p:spPr>
        <p:txBody>
          <a:bodyPr lIns="91425" tIns="91425" rIns="91425" bIns="91425" anchor="t" anchorCtr="0"/>
          <a:lstStyle>
            <a:lvl1pPr rtl="0">
              <a:spcBef>
                <a:spcPts val="0"/>
              </a:spcBef>
              <a:buClr>
                <a:schemeClr val="dk2"/>
              </a:buClr>
              <a:buSzPct val="100000"/>
              <a:defRPr sz="1867">
                <a:solidFill>
                  <a:schemeClr val="tx1"/>
                </a:solidFill>
                <a:latin typeface="Raleway"/>
                <a:ea typeface="Raleway"/>
                <a:cs typeface="Raleway"/>
              </a:defRPr>
            </a:lvl1pPr>
            <a:lvl2pPr rtl="0">
              <a:spcBef>
                <a:spcPts val="0"/>
              </a:spcBef>
              <a:buClr>
                <a:schemeClr val="dk2"/>
              </a:buClr>
              <a:buSzPct val="100000"/>
              <a:defRPr sz="1867">
                <a:solidFill>
                  <a:schemeClr val="dk2"/>
                </a:solidFill>
              </a:defRPr>
            </a:lvl2pPr>
            <a:lvl3pPr rtl="0">
              <a:spcBef>
                <a:spcPts val="0"/>
              </a:spcBef>
              <a:buClr>
                <a:schemeClr val="dk2"/>
              </a:buClr>
              <a:buSzPct val="100000"/>
              <a:defRPr sz="1867">
                <a:solidFill>
                  <a:schemeClr val="dk2"/>
                </a:solidFill>
              </a:defRPr>
            </a:lvl3pPr>
            <a:lvl4pPr rtl="0">
              <a:spcBef>
                <a:spcPts val="0"/>
              </a:spcBef>
              <a:buClr>
                <a:schemeClr val="dk2"/>
              </a:buClr>
              <a:buSzPct val="100000"/>
              <a:defRPr sz="1867">
                <a:solidFill>
                  <a:schemeClr val="dk2"/>
                </a:solidFill>
              </a:defRPr>
            </a:lvl4pPr>
            <a:lvl5pPr rtl="0">
              <a:spcBef>
                <a:spcPts val="0"/>
              </a:spcBef>
              <a:buClr>
                <a:schemeClr val="dk2"/>
              </a:buClr>
              <a:buSzPct val="100000"/>
              <a:defRPr sz="1867">
                <a:solidFill>
                  <a:schemeClr val="dk2"/>
                </a:solidFill>
              </a:defRPr>
            </a:lvl5pPr>
            <a:lvl6pPr rtl="0">
              <a:spcBef>
                <a:spcPts val="0"/>
              </a:spcBef>
              <a:buClr>
                <a:schemeClr val="dk2"/>
              </a:buClr>
              <a:buSzPct val="100000"/>
              <a:defRPr sz="1867">
                <a:solidFill>
                  <a:schemeClr val="dk2"/>
                </a:solidFill>
              </a:defRPr>
            </a:lvl6pPr>
            <a:lvl7pPr rtl="0">
              <a:spcBef>
                <a:spcPts val="0"/>
              </a:spcBef>
              <a:buClr>
                <a:schemeClr val="dk2"/>
              </a:buClr>
              <a:buSzPct val="100000"/>
              <a:defRPr sz="1867">
                <a:solidFill>
                  <a:schemeClr val="dk2"/>
                </a:solidFill>
              </a:defRPr>
            </a:lvl7pPr>
            <a:lvl8pPr rtl="0">
              <a:spcBef>
                <a:spcPts val="0"/>
              </a:spcBef>
              <a:buClr>
                <a:schemeClr val="dk2"/>
              </a:buClr>
              <a:buSzPct val="100000"/>
              <a:defRPr sz="1867">
                <a:solidFill>
                  <a:schemeClr val="dk2"/>
                </a:solidFill>
              </a:defRPr>
            </a:lvl8pPr>
            <a:lvl9pPr rtl="0">
              <a:spcBef>
                <a:spcPts val="0"/>
              </a:spcBef>
              <a:buClr>
                <a:schemeClr val="dk2"/>
              </a:buClr>
              <a:buSzPct val="100000"/>
              <a:defRPr sz="1867">
                <a:solidFill>
                  <a:schemeClr val="dk2"/>
                </a:solidFill>
              </a:defRPr>
            </a:lvl9pPr>
          </a:lstStyle>
          <a:p>
            <a:pPr lvl="0"/>
            <a:r>
              <a:rPr lang="en-US"/>
              <a:t>Edit Master text styles</a:t>
            </a:r>
          </a:p>
        </p:txBody>
      </p:sp>
      <p:sp>
        <p:nvSpPr>
          <p:cNvPr id="340" name="Shape 340"/>
          <p:cNvSpPr txBox="1">
            <a:spLocks noGrp="1"/>
          </p:cNvSpPr>
          <p:nvPr>
            <p:ph type="body" idx="3"/>
          </p:nvPr>
        </p:nvSpPr>
        <p:spPr>
          <a:xfrm>
            <a:off x="8051267" y="1968301"/>
            <a:ext cx="3038399" cy="3802799"/>
          </a:xfrm>
          <a:prstGeom prst="rect">
            <a:avLst/>
          </a:prstGeom>
          <a:solidFill>
            <a:srgbClr val="EFEFEF"/>
          </a:solidFill>
          <a:ln w="9525" cap="flat">
            <a:solidFill>
              <a:srgbClr val="666666"/>
            </a:solidFill>
            <a:prstDash val="solid"/>
            <a:round/>
            <a:headEnd type="none" w="med" len="med"/>
            <a:tailEnd type="none" w="med" len="med"/>
          </a:ln>
        </p:spPr>
        <p:txBody>
          <a:bodyPr lIns="91425" tIns="91425" rIns="91425" bIns="91425" anchor="t" anchorCtr="0"/>
          <a:lstStyle>
            <a:lvl1pPr rtl="0">
              <a:spcBef>
                <a:spcPts val="0"/>
              </a:spcBef>
              <a:buClr>
                <a:schemeClr val="dk2"/>
              </a:buClr>
              <a:buSzPct val="100000"/>
              <a:defRPr sz="1867">
                <a:solidFill>
                  <a:schemeClr val="tx1"/>
                </a:solidFill>
                <a:latin typeface="Raleway"/>
                <a:ea typeface="Raleway"/>
                <a:cs typeface="Raleway"/>
              </a:defRPr>
            </a:lvl1pPr>
            <a:lvl2pPr rtl="0">
              <a:spcBef>
                <a:spcPts val="0"/>
              </a:spcBef>
              <a:buClr>
                <a:schemeClr val="dk2"/>
              </a:buClr>
              <a:buSzPct val="100000"/>
              <a:defRPr sz="1867">
                <a:solidFill>
                  <a:schemeClr val="dk2"/>
                </a:solidFill>
              </a:defRPr>
            </a:lvl2pPr>
            <a:lvl3pPr rtl="0">
              <a:spcBef>
                <a:spcPts val="0"/>
              </a:spcBef>
              <a:buClr>
                <a:schemeClr val="dk2"/>
              </a:buClr>
              <a:buSzPct val="100000"/>
              <a:defRPr sz="1867">
                <a:solidFill>
                  <a:schemeClr val="dk2"/>
                </a:solidFill>
              </a:defRPr>
            </a:lvl3pPr>
            <a:lvl4pPr rtl="0">
              <a:spcBef>
                <a:spcPts val="0"/>
              </a:spcBef>
              <a:buClr>
                <a:schemeClr val="dk2"/>
              </a:buClr>
              <a:buSzPct val="100000"/>
              <a:defRPr sz="1867">
                <a:solidFill>
                  <a:schemeClr val="dk2"/>
                </a:solidFill>
              </a:defRPr>
            </a:lvl4pPr>
            <a:lvl5pPr rtl="0">
              <a:spcBef>
                <a:spcPts val="0"/>
              </a:spcBef>
              <a:buClr>
                <a:schemeClr val="dk2"/>
              </a:buClr>
              <a:buSzPct val="100000"/>
              <a:defRPr sz="1867">
                <a:solidFill>
                  <a:schemeClr val="dk2"/>
                </a:solidFill>
              </a:defRPr>
            </a:lvl5pPr>
            <a:lvl6pPr rtl="0">
              <a:spcBef>
                <a:spcPts val="0"/>
              </a:spcBef>
              <a:buClr>
                <a:schemeClr val="dk2"/>
              </a:buClr>
              <a:buSzPct val="100000"/>
              <a:defRPr sz="1867">
                <a:solidFill>
                  <a:schemeClr val="dk2"/>
                </a:solidFill>
              </a:defRPr>
            </a:lvl6pPr>
            <a:lvl7pPr rtl="0">
              <a:spcBef>
                <a:spcPts val="0"/>
              </a:spcBef>
              <a:buClr>
                <a:schemeClr val="dk2"/>
              </a:buClr>
              <a:buSzPct val="100000"/>
              <a:defRPr sz="1867">
                <a:solidFill>
                  <a:schemeClr val="dk2"/>
                </a:solidFill>
              </a:defRPr>
            </a:lvl7pPr>
            <a:lvl8pPr rtl="0">
              <a:spcBef>
                <a:spcPts val="0"/>
              </a:spcBef>
              <a:buClr>
                <a:schemeClr val="dk2"/>
              </a:buClr>
              <a:buSzPct val="100000"/>
              <a:defRPr sz="1867">
                <a:solidFill>
                  <a:schemeClr val="dk2"/>
                </a:solidFill>
              </a:defRPr>
            </a:lvl8pPr>
            <a:lvl9pPr rtl="0">
              <a:spcBef>
                <a:spcPts val="0"/>
              </a:spcBef>
              <a:buClr>
                <a:schemeClr val="dk2"/>
              </a:buClr>
              <a:buSzPct val="100000"/>
              <a:defRPr sz="1867">
                <a:solidFill>
                  <a:schemeClr val="dk2"/>
                </a:solidFill>
              </a:defRPr>
            </a:lvl9pPr>
          </a:lstStyle>
          <a:p>
            <a:pPr lvl="0"/>
            <a:r>
              <a:rPr lang="en-US"/>
              <a:t>Edit Master text styles</a:t>
            </a:r>
          </a:p>
        </p:txBody>
      </p:sp>
      <p:sp>
        <p:nvSpPr>
          <p:cNvPr id="341" name="Shape 341"/>
          <p:cNvSpPr txBox="1">
            <a:spLocks noGrp="1"/>
          </p:cNvSpPr>
          <p:nvPr>
            <p:ph type="body" idx="4" hasCustomPrompt="1"/>
          </p:nvPr>
        </p:nvSpPr>
        <p:spPr>
          <a:xfrm>
            <a:off x="1147534" y="1254062"/>
            <a:ext cx="3038399" cy="618039"/>
          </a:xfrm>
          <a:prstGeom prst="rect">
            <a:avLst/>
          </a:prstGeom>
          <a:solidFill>
            <a:schemeClr val="accent1"/>
          </a:solidFill>
          <a:ln w="9525" cap="flat">
            <a:solidFill>
              <a:schemeClr val="accent1"/>
            </a:solidFill>
            <a:prstDash val="solid"/>
            <a:round/>
            <a:headEnd type="none" w="med" len="med"/>
            <a:tailEnd type="none" w="med" len="med"/>
          </a:ln>
        </p:spPr>
        <p:txBody>
          <a:bodyPr lIns="91425" tIns="91425" rIns="91425" bIns="91425" anchor="ctr" anchorCtr="0"/>
          <a:lstStyle>
            <a:lvl1pPr algn="ctr" rtl="0">
              <a:spcBef>
                <a:spcPts val="0"/>
              </a:spcBef>
              <a:buClr>
                <a:schemeClr val="lt1"/>
              </a:buClr>
              <a:buSzPct val="100000"/>
              <a:defRPr sz="1867" cap="all">
                <a:solidFill>
                  <a:schemeClr val="lt1"/>
                </a:solidFill>
                <a:latin typeface="Raleway"/>
                <a:ea typeface="Raleway"/>
                <a:cs typeface="Raleway"/>
              </a:defRPr>
            </a:lvl1pPr>
            <a:lvl2pPr algn="ctr" rtl="0">
              <a:spcBef>
                <a:spcPts val="0"/>
              </a:spcBef>
              <a:buClr>
                <a:schemeClr val="lt1"/>
              </a:buClr>
              <a:defRPr>
                <a:solidFill>
                  <a:schemeClr val="lt1"/>
                </a:solidFill>
              </a:defRPr>
            </a:lvl2pPr>
            <a:lvl3pPr algn="ctr" rtl="0">
              <a:spcBef>
                <a:spcPts val="0"/>
              </a:spcBef>
              <a:buClr>
                <a:schemeClr val="lt1"/>
              </a:buClr>
              <a:defRPr>
                <a:solidFill>
                  <a:schemeClr val="lt1"/>
                </a:solidFill>
              </a:defRPr>
            </a:lvl3pPr>
            <a:lvl4pPr algn="ctr" rtl="0">
              <a:spcBef>
                <a:spcPts val="0"/>
              </a:spcBef>
              <a:buClr>
                <a:schemeClr val="lt1"/>
              </a:buClr>
              <a:defRPr>
                <a:solidFill>
                  <a:schemeClr val="lt1"/>
                </a:solidFill>
              </a:defRPr>
            </a:lvl4pPr>
            <a:lvl5pPr algn="ctr" rtl="0">
              <a:spcBef>
                <a:spcPts val="0"/>
              </a:spcBef>
              <a:buClr>
                <a:schemeClr val="lt1"/>
              </a:buClr>
              <a:defRPr>
                <a:solidFill>
                  <a:schemeClr val="lt1"/>
                </a:solidFill>
              </a:defRPr>
            </a:lvl5pPr>
            <a:lvl6pPr algn="ctr" rtl="0">
              <a:spcBef>
                <a:spcPts val="0"/>
              </a:spcBef>
              <a:buClr>
                <a:schemeClr val="lt1"/>
              </a:buClr>
              <a:defRPr>
                <a:solidFill>
                  <a:schemeClr val="lt1"/>
                </a:solidFill>
              </a:defRPr>
            </a:lvl6pPr>
            <a:lvl7pPr algn="ctr" rtl="0">
              <a:spcBef>
                <a:spcPts val="0"/>
              </a:spcBef>
              <a:buClr>
                <a:schemeClr val="lt1"/>
              </a:buClr>
              <a:defRPr>
                <a:solidFill>
                  <a:schemeClr val="lt1"/>
                </a:solidFill>
              </a:defRPr>
            </a:lvl7pPr>
            <a:lvl8pPr algn="ctr" rtl="0">
              <a:spcBef>
                <a:spcPts val="0"/>
              </a:spcBef>
              <a:buClr>
                <a:schemeClr val="lt1"/>
              </a:buClr>
              <a:defRPr>
                <a:solidFill>
                  <a:schemeClr val="lt1"/>
                </a:solidFill>
              </a:defRPr>
            </a:lvl8pPr>
            <a:lvl9pPr algn="ctr">
              <a:spcBef>
                <a:spcPts val="0"/>
              </a:spcBef>
              <a:buClr>
                <a:schemeClr val="lt1"/>
              </a:buClr>
              <a:defRPr>
                <a:solidFill>
                  <a:schemeClr val="lt1"/>
                </a:solidFill>
              </a:defRPr>
            </a:lvl9pPr>
          </a:lstStyle>
          <a:p>
            <a:pPr lvl="0"/>
            <a:r>
              <a:rPr lang="en-US" dirty="0"/>
              <a:t>CLICK TO EDIT MASTER TEXT STYLES</a:t>
            </a:r>
          </a:p>
        </p:txBody>
      </p:sp>
      <p:sp>
        <p:nvSpPr>
          <p:cNvPr id="342" name="Shape 342"/>
          <p:cNvSpPr txBox="1">
            <a:spLocks noGrp="1"/>
          </p:cNvSpPr>
          <p:nvPr>
            <p:ph type="body" idx="5" hasCustomPrompt="1"/>
          </p:nvPr>
        </p:nvSpPr>
        <p:spPr>
          <a:xfrm>
            <a:off x="4599401" y="1261862"/>
            <a:ext cx="3038399" cy="618039"/>
          </a:xfrm>
          <a:prstGeom prst="rect">
            <a:avLst/>
          </a:prstGeom>
          <a:solidFill>
            <a:schemeClr val="accent1"/>
          </a:solidFill>
          <a:ln w="9525" cap="flat">
            <a:solidFill>
              <a:schemeClr val="accent1"/>
            </a:solidFill>
            <a:prstDash val="solid"/>
            <a:round/>
            <a:headEnd type="none" w="med" len="med"/>
            <a:tailEnd type="none" w="med" len="med"/>
          </a:ln>
        </p:spPr>
        <p:txBody>
          <a:bodyPr lIns="91425" tIns="91425" rIns="91425" bIns="91425" anchor="ctr" anchorCtr="0"/>
          <a:lstStyle>
            <a:lvl1pPr algn="ctr" rtl="0">
              <a:spcBef>
                <a:spcPts val="0"/>
              </a:spcBef>
              <a:buClr>
                <a:srgbClr val="FFFFFF"/>
              </a:buClr>
              <a:buSzPct val="100000"/>
              <a:defRPr sz="1867" cap="all">
                <a:solidFill>
                  <a:srgbClr val="FFFFFF"/>
                </a:solidFill>
                <a:latin typeface="Raleway"/>
                <a:ea typeface="Raleway"/>
                <a:cs typeface="Raleway"/>
              </a:defRPr>
            </a:lvl1pPr>
            <a:lvl2pPr rtl="0">
              <a:spcBef>
                <a:spcPts val="0"/>
              </a:spcBef>
              <a:buClr>
                <a:srgbClr val="FFFFFF"/>
              </a:buClr>
              <a:defRPr>
                <a:solidFill>
                  <a:srgbClr val="FFFFFF"/>
                </a:solidFill>
              </a:defRPr>
            </a:lvl2pPr>
            <a:lvl3pPr rtl="0">
              <a:spcBef>
                <a:spcPts val="0"/>
              </a:spcBef>
              <a:buClr>
                <a:srgbClr val="FFFFFF"/>
              </a:buClr>
              <a:defRPr>
                <a:solidFill>
                  <a:srgbClr val="FFFFFF"/>
                </a:solidFill>
              </a:defRPr>
            </a:lvl3pPr>
            <a:lvl4pPr rtl="0">
              <a:spcBef>
                <a:spcPts val="0"/>
              </a:spcBef>
              <a:buClr>
                <a:srgbClr val="FFFFFF"/>
              </a:buClr>
              <a:defRPr>
                <a:solidFill>
                  <a:srgbClr val="FFFFFF"/>
                </a:solidFill>
              </a:defRPr>
            </a:lvl4pPr>
            <a:lvl5pPr rtl="0">
              <a:spcBef>
                <a:spcPts val="0"/>
              </a:spcBef>
              <a:buClr>
                <a:srgbClr val="FFFFFF"/>
              </a:buClr>
              <a:defRPr>
                <a:solidFill>
                  <a:srgbClr val="FFFFFF"/>
                </a:solidFill>
              </a:defRPr>
            </a:lvl5pPr>
            <a:lvl6pPr rtl="0">
              <a:spcBef>
                <a:spcPts val="0"/>
              </a:spcBef>
              <a:buClr>
                <a:srgbClr val="FFFFFF"/>
              </a:buClr>
              <a:defRPr>
                <a:solidFill>
                  <a:srgbClr val="FFFFFF"/>
                </a:solidFill>
              </a:defRPr>
            </a:lvl6pPr>
            <a:lvl7pPr rtl="0">
              <a:spcBef>
                <a:spcPts val="0"/>
              </a:spcBef>
              <a:buClr>
                <a:srgbClr val="FFFFFF"/>
              </a:buClr>
              <a:defRPr>
                <a:solidFill>
                  <a:srgbClr val="FFFFFF"/>
                </a:solidFill>
              </a:defRPr>
            </a:lvl7pPr>
            <a:lvl8pPr rtl="0">
              <a:spcBef>
                <a:spcPts val="0"/>
              </a:spcBef>
              <a:buClr>
                <a:srgbClr val="FFFFFF"/>
              </a:buClr>
              <a:defRPr>
                <a:solidFill>
                  <a:srgbClr val="FFFFFF"/>
                </a:solidFill>
              </a:defRPr>
            </a:lvl8pPr>
            <a:lvl9pPr rtl="0">
              <a:spcBef>
                <a:spcPts val="0"/>
              </a:spcBef>
              <a:buClr>
                <a:srgbClr val="FFFFFF"/>
              </a:buClr>
              <a:defRPr>
                <a:solidFill>
                  <a:srgbClr val="FFFFFF"/>
                </a:solidFill>
              </a:defRPr>
            </a:lvl9pPr>
          </a:lstStyle>
          <a:p>
            <a:pPr lvl="0"/>
            <a:r>
              <a:rPr lang="en-US" dirty="0"/>
              <a:t>CLICK TO EDIT MASTER TEXT STYLES</a:t>
            </a:r>
          </a:p>
        </p:txBody>
      </p:sp>
      <p:sp>
        <p:nvSpPr>
          <p:cNvPr id="343" name="Shape 343"/>
          <p:cNvSpPr txBox="1">
            <a:spLocks noGrp="1"/>
          </p:cNvSpPr>
          <p:nvPr>
            <p:ph type="body" idx="6" hasCustomPrompt="1"/>
          </p:nvPr>
        </p:nvSpPr>
        <p:spPr>
          <a:xfrm>
            <a:off x="8051267" y="1261862"/>
            <a:ext cx="3038399" cy="618039"/>
          </a:xfrm>
          <a:prstGeom prst="rect">
            <a:avLst/>
          </a:prstGeom>
          <a:solidFill>
            <a:schemeClr val="accent1"/>
          </a:solidFill>
          <a:ln w="9525" cap="flat">
            <a:solidFill>
              <a:schemeClr val="accent1"/>
            </a:solidFill>
            <a:prstDash val="solid"/>
            <a:round/>
            <a:headEnd type="none" w="med" len="med"/>
            <a:tailEnd type="none" w="med" len="med"/>
          </a:ln>
        </p:spPr>
        <p:txBody>
          <a:bodyPr lIns="91425" tIns="91425" rIns="91425" bIns="91425" anchor="ctr" anchorCtr="0"/>
          <a:lstStyle>
            <a:lvl1pPr algn="ctr" rtl="0">
              <a:spcBef>
                <a:spcPts val="0"/>
              </a:spcBef>
              <a:buClr>
                <a:srgbClr val="FFFFFF"/>
              </a:buClr>
              <a:buSzPct val="100000"/>
              <a:defRPr sz="1867" cap="all">
                <a:solidFill>
                  <a:srgbClr val="FFFFFF"/>
                </a:solidFill>
                <a:latin typeface="Raleway"/>
                <a:ea typeface="Raleway"/>
                <a:cs typeface="Raleway"/>
              </a:defRPr>
            </a:lvl1pPr>
            <a:lvl2pPr algn="ctr" rtl="0">
              <a:spcBef>
                <a:spcPts val="0"/>
              </a:spcBef>
              <a:buClr>
                <a:srgbClr val="FFFFFF"/>
              </a:buClr>
              <a:defRPr>
                <a:solidFill>
                  <a:srgbClr val="FFFFFF"/>
                </a:solidFill>
              </a:defRPr>
            </a:lvl2pPr>
            <a:lvl3pPr algn="ctr" rtl="0">
              <a:spcBef>
                <a:spcPts val="0"/>
              </a:spcBef>
              <a:buClr>
                <a:srgbClr val="FFFFFF"/>
              </a:buClr>
              <a:defRPr>
                <a:solidFill>
                  <a:srgbClr val="FFFFFF"/>
                </a:solidFill>
              </a:defRPr>
            </a:lvl3pPr>
            <a:lvl4pPr algn="ctr" rtl="0">
              <a:spcBef>
                <a:spcPts val="0"/>
              </a:spcBef>
              <a:buClr>
                <a:srgbClr val="FFFFFF"/>
              </a:buClr>
              <a:defRPr>
                <a:solidFill>
                  <a:srgbClr val="FFFFFF"/>
                </a:solidFill>
              </a:defRPr>
            </a:lvl4pPr>
            <a:lvl5pPr algn="ctr" rtl="0">
              <a:spcBef>
                <a:spcPts val="0"/>
              </a:spcBef>
              <a:buClr>
                <a:srgbClr val="FFFFFF"/>
              </a:buClr>
              <a:defRPr>
                <a:solidFill>
                  <a:srgbClr val="FFFFFF"/>
                </a:solidFill>
              </a:defRPr>
            </a:lvl5pPr>
            <a:lvl6pPr algn="ctr" rtl="0">
              <a:spcBef>
                <a:spcPts val="0"/>
              </a:spcBef>
              <a:buClr>
                <a:srgbClr val="FFFFFF"/>
              </a:buClr>
              <a:defRPr>
                <a:solidFill>
                  <a:srgbClr val="FFFFFF"/>
                </a:solidFill>
              </a:defRPr>
            </a:lvl6pPr>
            <a:lvl7pPr algn="ctr" rtl="0">
              <a:spcBef>
                <a:spcPts val="0"/>
              </a:spcBef>
              <a:buClr>
                <a:srgbClr val="FFFFFF"/>
              </a:buClr>
              <a:defRPr>
                <a:solidFill>
                  <a:srgbClr val="FFFFFF"/>
                </a:solidFill>
              </a:defRPr>
            </a:lvl7pPr>
            <a:lvl8pPr algn="ctr" rtl="0">
              <a:spcBef>
                <a:spcPts val="0"/>
              </a:spcBef>
              <a:buClr>
                <a:srgbClr val="FFFFFF"/>
              </a:buClr>
              <a:defRPr>
                <a:solidFill>
                  <a:srgbClr val="FFFFFF"/>
                </a:solidFill>
              </a:defRPr>
            </a:lvl8pPr>
            <a:lvl9pPr algn="ctr" rtl="0">
              <a:spcBef>
                <a:spcPts val="0"/>
              </a:spcBef>
              <a:buClr>
                <a:srgbClr val="FFFFFF"/>
              </a:buClr>
              <a:defRPr>
                <a:solidFill>
                  <a:srgbClr val="FFFFFF"/>
                </a:solidFill>
              </a:defRPr>
            </a:lvl9pPr>
          </a:lstStyle>
          <a:p>
            <a:pPr lvl="0"/>
            <a:r>
              <a:rPr lang="en-US" dirty="0"/>
              <a:t>CLICK TO EDIT MASTER TEXT STYLES</a:t>
            </a:r>
          </a:p>
        </p:txBody>
      </p:sp>
      <p:sp>
        <p:nvSpPr>
          <p:cNvPr id="2" name="Title 1"/>
          <p:cNvSpPr>
            <a:spLocks noGrp="1"/>
          </p:cNvSpPr>
          <p:nvPr>
            <p:ph type="title" hasCustomPrompt="1"/>
          </p:nvPr>
        </p:nvSpPr>
        <p:spPr>
          <a:xfrm>
            <a:off x="305767" y="305768"/>
            <a:ext cx="6669199" cy="567829"/>
          </a:xfrm>
        </p:spPr>
        <p:txBody>
          <a:bodyPr vert="horz" anchor="t"/>
          <a:lstStyle>
            <a:lvl1pPr>
              <a:defRPr sz="1867">
                <a:solidFill>
                  <a:schemeClr val="bg2"/>
                </a:solidFill>
              </a:defRPr>
            </a:lvl1pPr>
          </a:lstStyle>
          <a:p>
            <a:r>
              <a:rPr lang="en-US" dirty="0"/>
              <a:t>CLICK TO EDIT MASTER TITLE STYLE</a:t>
            </a:r>
          </a:p>
        </p:txBody>
      </p:sp>
      <p:sp>
        <p:nvSpPr>
          <p:cNvPr id="9" name="Slide Number Placeholder 3"/>
          <p:cNvSpPr>
            <a:spLocks noGrp="1"/>
          </p:cNvSpPr>
          <p:nvPr>
            <p:ph type="sldNum" sz="quarter" idx="10"/>
          </p:nvPr>
        </p:nvSpPr>
        <p:spPr>
          <a:xfrm>
            <a:off x="12859" y="6488297"/>
            <a:ext cx="804184" cy="366183"/>
          </a:xfrm>
          <a:prstGeom prst="rect">
            <a:avLst/>
          </a:prstGeom>
        </p:spPr>
        <p:txBody>
          <a:bodyPr vert="horz" lIns="91440" tIns="45720" rIns="91440" bIns="45720" rtlCol="0" anchor="ctr"/>
          <a:lstStyle>
            <a:lvl1pPr algn="l">
              <a:defRPr sz="1200">
                <a:solidFill>
                  <a:schemeClr val="bg2"/>
                </a:solidFill>
                <a:latin typeface="Helvetica Neue"/>
                <a:cs typeface="Helvetica Neue"/>
              </a:defRPr>
            </a:lvl1pPr>
          </a:lstStyle>
          <a:p>
            <a:fld id="{02CCB1B9-C065-439C-BA4B-82E33D2DF94F}" type="slidenum">
              <a:rPr lang="en-US" smtClean="0"/>
              <a:t>‹#›</a:t>
            </a:fld>
            <a:endParaRPr lang="en-US"/>
          </a:p>
        </p:txBody>
      </p:sp>
    </p:spTree>
    <p:extLst>
      <p:ext uri="{BB962C8B-B14F-4D97-AF65-F5344CB8AC3E}">
        <p14:creationId xmlns:p14="http://schemas.microsoft.com/office/powerpoint/2010/main" val="174007743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DMI TEMPLATE - Chart 8">
    <p:spTree>
      <p:nvGrpSpPr>
        <p:cNvPr id="1" name="Shape 344"/>
        <p:cNvGrpSpPr/>
        <p:nvPr/>
      </p:nvGrpSpPr>
      <p:grpSpPr>
        <a:xfrm>
          <a:off x="0" y="0"/>
          <a:ext cx="0" cy="0"/>
          <a:chOff x="0" y="0"/>
          <a:chExt cx="0" cy="0"/>
        </a:xfrm>
      </p:grpSpPr>
      <p:sp>
        <p:nvSpPr>
          <p:cNvPr id="345" name="Shape 345"/>
          <p:cNvSpPr txBox="1">
            <a:spLocks noGrp="1"/>
          </p:cNvSpPr>
          <p:nvPr>
            <p:ph type="body" idx="1"/>
          </p:nvPr>
        </p:nvSpPr>
        <p:spPr>
          <a:xfrm>
            <a:off x="1359668" y="1562667"/>
            <a:ext cx="4316800" cy="3898799"/>
          </a:xfrm>
          <a:prstGeom prst="rect">
            <a:avLst/>
          </a:prstGeom>
          <a:solidFill>
            <a:srgbClr val="EFEFEF"/>
          </a:solidFill>
          <a:ln>
            <a:noFill/>
          </a:ln>
        </p:spPr>
        <p:txBody>
          <a:bodyPr lIns="91425" tIns="91425" rIns="91425" bIns="91425" anchor="ctr" anchorCtr="0"/>
          <a:lstStyle>
            <a:lvl1pPr rtl="0">
              <a:spcBef>
                <a:spcPts val="0"/>
              </a:spcBef>
              <a:buSzPct val="100000"/>
              <a:defRPr sz="1867">
                <a:solidFill>
                  <a:schemeClr val="tx1"/>
                </a:solidFill>
                <a:latin typeface="Raleway"/>
                <a:ea typeface="Raleway"/>
                <a:cs typeface="Raleway"/>
              </a:defRPr>
            </a:lvl1pPr>
            <a:lvl2pPr rtl="0">
              <a:spcBef>
                <a:spcPts val="0"/>
              </a:spcBef>
              <a:buSzPct val="100000"/>
              <a:defRPr sz="1333"/>
            </a:lvl2pPr>
            <a:lvl3pPr rtl="0">
              <a:spcBef>
                <a:spcPts val="0"/>
              </a:spcBef>
              <a:buSzPct val="100000"/>
              <a:defRPr sz="1333"/>
            </a:lvl3pPr>
            <a:lvl4pPr rtl="0">
              <a:spcBef>
                <a:spcPts val="0"/>
              </a:spcBef>
              <a:buSzPct val="100000"/>
              <a:defRPr sz="1333"/>
            </a:lvl4pPr>
            <a:lvl5pPr rtl="0">
              <a:spcBef>
                <a:spcPts val="0"/>
              </a:spcBef>
              <a:buSzPct val="100000"/>
              <a:defRPr sz="1333"/>
            </a:lvl5pPr>
            <a:lvl6pPr rtl="0">
              <a:spcBef>
                <a:spcPts val="0"/>
              </a:spcBef>
              <a:buSzPct val="100000"/>
              <a:defRPr sz="1333"/>
            </a:lvl6pPr>
            <a:lvl7pPr rtl="0">
              <a:spcBef>
                <a:spcPts val="0"/>
              </a:spcBef>
              <a:buSzPct val="100000"/>
              <a:defRPr sz="1333"/>
            </a:lvl7pPr>
            <a:lvl8pPr rtl="0">
              <a:spcBef>
                <a:spcPts val="0"/>
              </a:spcBef>
              <a:buSzPct val="100000"/>
              <a:defRPr sz="1333"/>
            </a:lvl8pPr>
            <a:lvl9pPr>
              <a:spcBef>
                <a:spcPts val="0"/>
              </a:spcBef>
              <a:buSzPct val="100000"/>
              <a:defRPr sz="1333"/>
            </a:lvl9pPr>
          </a:lstStyle>
          <a:p>
            <a:pPr lvl="0"/>
            <a:r>
              <a:rPr lang="en-US"/>
              <a:t>Edit Master text styles</a:t>
            </a:r>
          </a:p>
        </p:txBody>
      </p:sp>
      <p:sp>
        <p:nvSpPr>
          <p:cNvPr id="346" name="Shape 346"/>
          <p:cNvSpPr/>
          <p:nvPr/>
        </p:nvSpPr>
        <p:spPr>
          <a:xfrm rot="-1799999">
            <a:off x="5444302" y="3081084"/>
            <a:ext cx="804567" cy="695833"/>
          </a:xfrm>
          <a:prstGeom prst="flowChartExtract">
            <a:avLst/>
          </a:prstGeom>
          <a:solidFill>
            <a:srgbClr val="EFEFEF"/>
          </a:solidFill>
          <a:ln>
            <a:noFill/>
          </a:ln>
        </p:spPr>
        <p:txBody>
          <a:bodyPr lIns="121900" tIns="121900" rIns="121900" bIns="121900" anchor="ctr" anchorCtr="0">
            <a:noAutofit/>
          </a:bodyPr>
          <a:lstStyle/>
          <a:p>
            <a:pPr>
              <a:spcBef>
                <a:spcPts val="0"/>
              </a:spcBef>
              <a:buNone/>
            </a:pPr>
            <a:endParaRPr sz="2400" dirty="0">
              <a:latin typeface="Raleway"/>
              <a:ea typeface="Raleway"/>
              <a:cs typeface="Raleway"/>
            </a:endParaRPr>
          </a:p>
        </p:txBody>
      </p:sp>
      <p:sp>
        <p:nvSpPr>
          <p:cNvPr id="347" name="Shape 347"/>
          <p:cNvSpPr txBox="1">
            <a:spLocks noGrp="1"/>
          </p:cNvSpPr>
          <p:nvPr>
            <p:ph type="body" idx="2"/>
          </p:nvPr>
        </p:nvSpPr>
        <p:spPr>
          <a:xfrm>
            <a:off x="6436568" y="1562667"/>
            <a:ext cx="4316800" cy="3898799"/>
          </a:xfrm>
          <a:prstGeom prst="rect">
            <a:avLst/>
          </a:prstGeom>
          <a:noFill/>
        </p:spPr>
        <p:txBody>
          <a:bodyPr lIns="91425" tIns="91425" rIns="91425" bIns="91425" anchor="ctr" anchorCtr="0"/>
          <a:lstStyle>
            <a:lvl1pPr rtl="0">
              <a:spcBef>
                <a:spcPts val="0"/>
              </a:spcBef>
              <a:buClr>
                <a:srgbClr val="E92F40"/>
              </a:buClr>
              <a:buSzPct val="100000"/>
              <a:defRPr sz="1867">
                <a:solidFill>
                  <a:schemeClr val="accent1"/>
                </a:solidFill>
                <a:latin typeface="Raleway"/>
                <a:ea typeface="Raleway"/>
                <a:cs typeface="Raleway"/>
              </a:defRPr>
            </a:lvl1pPr>
            <a:lvl2pPr rtl="0">
              <a:spcBef>
                <a:spcPts val="0"/>
              </a:spcBef>
              <a:buClr>
                <a:srgbClr val="E92F40"/>
              </a:buClr>
              <a:buSzPct val="100000"/>
              <a:defRPr sz="1333">
                <a:solidFill>
                  <a:srgbClr val="E92F40"/>
                </a:solidFill>
              </a:defRPr>
            </a:lvl2pPr>
            <a:lvl3pPr rtl="0">
              <a:spcBef>
                <a:spcPts val="0"/>
              </a:spcBef>
              <a:buClr>
                <a:srgbClr val="E92F40"/>
              </a:buClr>
              <a:buSzPct val="100000"/>
              <a:defRPr sz="1333">
                <a:solidFill>
                  <a:srgbClr val="E92F40"/>
                </a:solidFill>
              </a:defRPr>
            </a:lvl3pPr>
            <a:lvl4pPr rtl="0">
              <a:spcBef>
                <a:spcPts val="0"/>
              </a:spcBef>
              <a:buClr>
                <a:srgbClr val="E92F40"/>
              </a:buClr>
              <a:buSzPct val="100000"/>
              <a:defRPr sz="1333">
                <a:solidFill>
                  <a:srgbClr val="E92F40"/>
                </a:solidFill>
              </a:defRPr>
            </a:lvl4pPr>
            <a:lvl5pPr rtl="0">
              <a:spcBef>
                <a:spcPts val="0"/>
              </a:spcBef>
              <a:buClr>
                <a:srgbClr val="E92F40"/>
              </a:buClr>
              <a:buSzPct val="100000"/>
              <a:defRPr sz="1333">
                <a:solidFill>
                  <a:srgbClr val="E92F40"/>
                </a:solidFill>
              </a:defRPr>
            </a:lvl5pPr>
            <a:lvl6pPr rtl="0">
              <a:spcBef>
                <a:spcPts val="0"/>
              </a:spcBef>
              <a:buClr>
                <a:srgbClr val="E92F40"/>
              </a:buClr>
              <a:buSzPct val="100000"/>
              <a:defRPr sz="1333">
                <a:solidFill>
                  <a:srgbClr val="E92F40"/>
                </a:solidFill>
              </a:defRPr>
            </a:lvl6pPr>
            <a:lvl7pPr rtl="0">
              <a:spcBef>
                <a:spcPts val="0"/>
              </a:spcBef>
              <a:buClr>
                <a:srgbClr val="E92F40"/>
              </a:buClr>
              <a:buSzPct val="100000"/>
              <a:defRPr sz="1333">
                <a:solidFill>
                  <a:srgbClr val="E92F40"/>
                </a:solidFill>
              </a:defRPr>
            </a:lvl7pPr>
            <a:lvl8pPr rtl="0">
              <a:spcBef>
                <a:spcPts val="0"/>
              </a:spcBef>
              <a:buClr>
                <a:srgbClr val="E92F40"/>
              </a:buClr>
              <a:buSzPct val="100000"/>
              <a:defRPr sz="1333">
                <a:solidFill>
                  <a:srgbClr val="E92F40"/>
                </a:solidFill>
              </a:defRPr>
            </a:lvl8pPr>
            <a:lvl9pPr rtl="0">
              <a:spcBef>
                <a:spcPts val="0"/>
              </a:spcBef>
              <a:buClr>
                <a:srgbClr val="E92F40"/>
              </a:buClr>
              <a:buSzPct val="100000"/>
              <a:defRPr sz="1333">
                <a:solidFill>
                  <a:srgbClr val="E92F40"/>
                </a:solidFill>
              </a:defRPr>
            </a:lvl9pPr>
          </a:lstStyle>
          <a:p>
            <a:pPr lvl="0"/>
            <a:r>
              <a:rPr lang="en-US"/>
              <a:t>Edit Master text styles</a:t>
            </a:r>
          </a:p>
        </p:txBody>
      </p:sp>
      <p:sp>
        <p:nvSpPr>
          <p:cNvPr id="10" name="Title 1"/>
          <p:cNvSpPr>
            <a:spLocks noGrp="1"/>
          </p:cNvSpPr>
          <p:nvPr>
            <p:ph type="title" hasCustomPrompt="1"/>
          </p:nvPr>
        </p:nvSpPr>
        <p:spPr>
          <a:xfrm>
            <a:off x="305767" y="305768"/>
            <a:ext cx="6669199" cy="567829"/>
          </a:xfrm>
        </p:spPr>
        <p:txBody>
          <a:bodyPr vert="horz" anchor="t"/>
          <a:lstStyle>
            <a:lvl1pPr>
              <a:defRPr sz="1867">
                <a:solidFill>
                  <a:schemeClr val="bg2"/>
                </a:solidFill>
              </a:defRPr>
            </a:lvl1pPr>
          </a:lstStyle>
          <a:p>
            <a:r>
              <a:rPr lang="en-US" dirty="0"/>
              <a:t>CLICK TO EDIT MASTER TITLE STYLE</a:t>
            </a:r>
          </a:p>
        </p:txBody>
      </p:sp>
      <p:sp>
        <p:nvSpPr>
          <p:cNvPr id="6" name="Slide Number Placeholder 3"/>
          <p:cNvSpPr>
            <a:spLocks noGrp="1"/>
          </p:cNvSpPr>
          <p:nvPr>
            <p:ph type="sldNum" sz="quarter" idx="4"/>
          </p:nvPr>
        </p:nvSpPr>
        <p:spPr>
          <a:xfrm>
            <a:off x="12859" y="6488297"/>
            <a:ext cx="804184" cy="366183"/>
          </a:xfrm>
          <a:prstGeom prst="rect">
            <a:avLst/>
          </a:prstGeom>
        </p:spPr>
        <p:txBody>
          <a:bodyPr vert="horz" lIns="91440" tIns="45720" rIns="91440" bIns="45720" rtlCol="0" anchor="ctr"/>
          <a:lstStyle>
            <a:lvl1pPr algn="l">
              <a:defRPr sz="1200">
                <a:solidFill>
                  <a:schemeClr val="bg2"/>
                </a:solidFill>
                <a:latin typeface="Helvetica Neue"/>
                <a:cs typeface="Helvetica Neue"/>
              </a:defRPr>
            </a:lvl1pPr>
          </a:lstStyle>
          <a:p>
            <a:fld id="{02CCB1B9-C065-439C-BA4B-82E33D2DF94F}" type="slidenum">
              <a:rPr lang="en-US" smtClean="0"/>
              <a:t>‹#›</a:t>
            </a:fld>
            <a:endParaRPr lang="en-US"/>
          </a:p>
        </p:txBody>
      </p:sp>
    </p:spTree>
    <p:extLst>
      <p:ext uri="{BB962C8B-B14F-4D97-AF65-F5344CB8AC3E}">
        <p14:creationId xmlns:p14="http://schemas.microsoft.com/office/powerpoint/2010/main" val="23959743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DMI TEMPLATE - Chart 9">
    <p:spTree>
      <p:nvGrpSpPr>
        <p:cNvPr id="1" name="Shape 351"/>
        <p:cNvGrpSpPr/>
        <p:nvPr/>
      </p:nvGrpSpPr>
      <p:grpSpPr>
        <a:xfrm>
          <a:off x="0" y="0"/>
          <a:ext cx="0" cy="0"/>
          <a:chOff x="0" y="0"/>
          <a:chExt cx="0" cy="0"/>
        </a:xfrm>
      </p:grpSpPr>
      <p:pic>
        <p:nvPicPr>
          <p:cNvPr id="352" name="Shape 352"/>
          <p:cNvPicPr preferRelativeResize="0"/>
          <p:nvPr/>
        </p:nvPicPr>
        <p:blipFill rotWithShape="1">
          <a:blip r:embed="rId2">
            <a:alphaModFix/>
          </a:blip>
          <a:srcRect l="2264" t="974" r="4022" b="53929"/>
          <a:stretch/>
        </p:blipFill>
        <p:spPr>
          <a:xfrm>
            <a:off x="1" y="1"/>
            <a:ext cx="12192000" cy="3300252"/>
          </a:xfrm>
          <a:prstGeom prst="rect">
            <a:avLst/>
          </a:prstGeom>
          <a:noFill/>
          <a:ln>
            <a:noFill/>
          </a:ln>
        </p:spPr>
      </p:pic>
      <p:sp>
        <p:nvSpPr>
          <p:cNvPr id="4" name="Shape 349"/>
          <p:cNvSpPr txBox="1">
            <a:spLocks noGrp="1"/>
          </p:cNvSpPr>
          <p:nvPr>
            <p:ph type="title" hasCustomPrompt="1"/>
          </p:nvPr>
        </p:nvSpPr>
        <p:spPr>
          <a:xfrm>
            <a:off x="609600" y="565837"/>
            <a:ext cx="10972800" cy="2076523"/>
          </a:xfrm>
          <a:prstGeom prst="rect">
            <a:avLst/>
          </a:prstGeom>
        </p:spPr>
        <p:txBody>
          <a:bodyPr lIns="91425" tIns="91425" rIns="91425" bIns="91425" anchor="t" anchorCtr="0"/>
          <a:lstStyle>
            <a:lvl1pPr rtl="0">
              <a:spcBef>
                <a:spcPts val="0"/>
              </a:spcBef>
              <a:buNone/>
              <a:defRPr sz="3733">
                <a:solidFill>
                  <a:schemeClr val="bg1"/>
                </a:solidFill>
              </a:defRPr>
            </a:lvl1pPr>
            <a:lvl2pPr rtl="0">
              <a:spcBef>
                <a:spcPts val="0"/>
              </a:spcBef>
              <a:buNone/>
              <a:defRPr/>
            </a:lvl2pPr>
            <a:lvl3pPr rtl="0">
              <a:spcBef>
                <a:spcPts val="0"/>
              </a:spcBef>
              <a:buNone/>
              <a:defRPr/>
            </a:lvl3pPr>
            <a:lvl4pPr rtl="0">
              <a:spcBef>
                <a:spcPts val="0"/>
              </a:spcBef>
              <a:buNone/>
              <a:defRPr/>
            </a:lvl4pPr>
            <a:lvl5pPr rtl="0">
              <a:spcBef>
                <a:spcPts val="0"/>
              </a:spcBef>
              <a:buNone/>
              <a:defRPr/>
            </a:lvl5pPr>
            <a:lvl6pPr rtl="0">
              <a:spcBef>
                <a:spcPts val="0"/>
              </a:spcBef>
              <a:buNone/>
              <a:defRPr/>
            </a:lvl6pPr>
            <a:lvl7pPr rtl="0">
              <a:spcBef>
                <a:spcPts val="0"/>
              </a:spcBef>
              <a:buNone/>
              <a:defRPr/>
            </a:lvl7pPr>
            <a:lvl8pPr rtl="0">
              <a:spcBef>
                <a:spcPts val="0"/>
              </a:spcBef>
              <a:buNone/>
              <a:defRPr/>
            </a:lvl8pPr>
            <a:lvl9pPr>
              <a:spcBef>
                <a:spcPts val="0"/>
              </a:spcBef>
              <a:buNone/>
              <a:defRPr/>
            </a:lvl9pPr>
          </a:lstStyle>
          <a:p>
            <a:r>
              <a:rPr lang="en-US" dirty="0"/>
              <a:t>CLICK TO EDIT MASTER TITLE STYLE</a:t>
            </a:r>
            <a:endParaRPr dirty="0"/>
          </a:p>
        </p:txBody>
      </p:sp>
      <p:sp>
        <p:nvSpPr>
          <p:cNvPr id="5" name="Text Placeholder 2"/>
          <p:cNvSpPr>
            <a:spLocks noGrp="1"/>
          </p:cNvSpPr>
          <p:nvPr>
            <p:ph type="body" sz="quarter" idx="11"/>
          </p:nvPr>
        </p:nvSpPr>
        <p:spPr>
          <a:xfrm>
            <a:off x="518584" y="3613024"/>
            <a:ext cx="10312537" cy="2880560"/>
          </a:xfrm>
          <a:prstGeom prst="rect">
            <a:avLst/>
          </a:prstGeom>
        </p:spPr>
        <p:txBody>
          <a:bodyPr vert="horz"/>
          <a:lstStyle>
            <a:lvl1pPr marL="457189" indent="-457189">
              <a:buClr>
                <a:schemeClr val="accent1"/>
              </a:buClr>
              <a:buFont typeface="Lucida Grande"/>
              <a:buChar char="›"/>
              <a:defRPr sz="2667">
                <a:latin typeface="Raleway"/>
                <a:cs typeface="Raleway"/>
              </a:defRPr>
            </a:lvl1pPr>
            <a:lvl2pPr marL="992693" indent="-457189">
              <a:buClr>
                <a:schemeClr val="accent1"/>
              </a:buClr>
              <a:buFont typeface="Lucida Grande"/>
              <a:buChar char="›"/>
              <a:tabLst/>
              <a:defRPr sz="2667">
                <a:latin typeface="Raleway"/>
                <a:cs typeface="Raleway"/>
              </a:defRPr>
            </a:lvl2pPr>
            <a:lvl3pPr marL="1447764" indent="-457189">
              <a:buClr>
                <a:schemeClr val="accent1"/>
              </a:buClr>
              <a:buFont typeface="Lucida Grande"/>
              <a:buChar char="›"/>
              <a:defRPr sz="2667">
                <a:latin typeface="Raleway"/>
                <a:cs typeface="Raleway"/>
              </a:defRPr>
            </a:lvl3pPr>
            <a:lvl4pPr marL="1983268" indent="-457189">
              <a:buClr>
                <a:schemeClr val="accent1"/>
              </a:buClr>
              <a:buFont typeface="Lucida Grande"/>
              <a:buChar char="›"/>
              <a:defRPr sz="2667">
                <a:latin typeface="Raleway"/>
                <a:cs typeface="Raleway"/>
              </a:defRPr>
            </a:lvl4pPr>
            <a:lvl5pPr marL="2438339" indent="-457189">
              <a:buClr>
                <a:schemeClr val="accent1"/>
              </a:buClr>
              <a:buFont typeface="Lucida Grande"/>
              <a:buChar char="›"/>
              <a:tabLst/>
              <a:defRPr sz="2667">
                <a:latin typeface="Raleway"/>
                <a:cs typeface="Raleway"/>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3"/>
          <p:cNvSpPr>
            <a:spLocks noGrp="1"/>
          </p:cNvSpPr>
          <p:nvPr>
            <p:ph type="sldNum" sz="quarter" idx="4"/>
          </p:nvPr>
        </p:nvSpPr>
        <p:spPr>
          <a:xfrm>
            <a:off x="12859" y="6488297"/>
            <a:ext cx="804184" cy="366183"/>
          </a:xfrm>
          <a:prstGeom prst="rect">
            <a:avLst/>
          </a:prstGeom>
        </p:spPr>
        <p:txBody>
          <a:bodyPr vert="horz" lIns="91440" tIns="45720" rIns="91440" bIns="45720" rtlCol="0" anchor="ctr"/>
          <a:lstStyle>
            <a:lvl1pPr algn="l">
              <a:defRPr sz="1200">
                <a:solidFill>
                  <a:schemeClr val="bg2"/>
                </a:solidFill>
                <a:latin typeface="Helvetica Neue"/>
                <a:cs typeface="Helvetica Neue"/>
              </a:defRPr>
            </a:lvl1pPr>
          </a:lstStyle>
          <a:p>
            <a:fld id="{02CCB1B9-C065-439C-BA4B-82E33D2DF94F}" type="slidenum">
              <a:rPr lang="en-US" smtClean="0"/>
              <a:t>‹#›</a:t>
            </a:fld>
            <a:endParaRPr lang="en-US"/>
          </a:p>
        </p:txBody>
      </p:sp>
    </p:spTree>
    <p:extLst>
      <p:ext uri="{BB962C8B-B14F-4D97-AF65-F5344CB8AC3E}">
        <p14:creationId xmlns:p14="http://schemas.microsoft.com/office/powerpoint/2010/main" val="217413639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DMI TEMPLATE - Chart 10">
    <p:spTree>
      <p:nvGrpSpPr>
        <p:cNvPr id="1" name="Shape 391"/>
        <p:cNvGrpSpPr/>
        <p:nvPr/>
      </p:nvGrpSpPr>
      <p:grpSpPr>
        <a:xfrm>
          <a:off x="0" y="0"/>
          <a:ext cx="0" cy="0"/>
          <a:chOff x="0" y="0"/>
          <a:chExt cx="0" cy="0"/>
        </a:xfrm>
      </p:grpSpPr>
      <p:pic>
        <p:nvPicPr>
          <p:cNvPr id="392" name="Shape 392"/>
          <p:cNvPicPr preferRelativeResize="0"/>
          <p:nvPr/>
        </p:nvPicPr>
        <p:blipFill rotWithShape="1">
          <a:blip r:embed="rId2">
            <a:alphaModFix/>
          </a:blip>
          <a:srcRect b="70282"/>
          <a:stretch/>
        </p:blipFill>
        <p:spPr>
          <a:xfrm>
            <a:off x="0" y="1"/>
            <a:ext cx="12192000" cy="2038033"/>
          </a:xfrm>
          <a:prstGeom prst="rect">
            <a:avLst/>
          </a:prstGeom>
          <a:noFill/>
          <a:ln>
            <a:noFill/>
          </a:ln>
        </p:spPr>
      </p:pic>
      <p:sp>
        <p:nvSpPr>
          <p:cNvPr id="393" name="Shape 393"/>
          <p:cNvSpPr txBox="1"/>
          <p:nvPr/>
        </p:nvSpPr>
        <p:spPr>
          <a:xfrm>
            <a:off x="711200" y="579437"/>
            <a:ext cx="10972800" cy="1143200"/>
          </a:xfrm>
          <a:prstGeom prst="rect">
            <a:avLst/>
          </a:prstGeom>
          <a:noFill/>
          <a:ln>
            <a:noFill/>
          </a:ln>
        </p:spPr>
        <p:txBody>
          <a:bodyPr lIns="121900" tIns="121900" rIns="121900" bIns="121900" anchor="t" anchorCtr="0">
            <a:noAutofit/>
          </a:bodyPr>
          <a:lstStyle/>
          <a:p>
            <a:pPr lvl="0" rtl="0">
              <a:spcBef>
                <a:spcPts val="0"/>
              </a:spcBef>
              <a:buNone/>
            </a:pPr>
            <a:endParaRPr lang="en" sz="6400" b="1" dirty="0">
              <a:solidFill>
                <a:srgbClr val="FFFFFF"/>
              </a:solidFill>
              <a:latin typeface="Raleway"/>
              <a:ea typeface="Raleway"/>
              <a:cs typeface="Raleway"/>
              <a:sym typeface="Raleway"/>
            </a:endParaRPr>
          </a:p>
        </p:txBody>
      </p:sp>
      <p:sp>
        <p:nvSpPr>
          <p:cNvPr id="5" name="Shape 349"/>
          <p:cNvSpPr txBox="1">
            <a:spLocks noGrp="1"/>
          </p:cNvSpPr>
          <p:nvPr>
            <p:ph type="title" hasCustomPrompt="1"/>
          </p:nvPr>
        </p:nvSpPr>
        <p:spPr>
          <a:xfrm>
            <a:off x="609600" y="312770"/>
            <a:ext cx="10972800" cy="1409868"/>
          </a:xfrm>
          <a:prstGeom prst="rect">
            <a:avLst/>
          </a:prstGeom>
        </p:spPr>
        <p:txBody>
          <a:bodyPr lIns="91425" tIns="91425" rIns="91425" bIns="91425" anchor="ctr" anchorCtr="0"/>
          <a:lstStyle>
            <a:lvl1pPr rtl="0">
              <a:spcBef>
                <a:spcPts val="0"/>
              </a:spcBef>
              <a:buNone/>
              <a:defRPr sz="3733">
                <a:solidFill>
                  <a:schemeClr val="bg1"/>
                </a:solidFill>
              </a:defRPr>
            </a:lvl1pPr>
            <a:lvl2pPr rtl="0">
              <a:spcBef>
                <a:spcPts val="0"/>
              </a:spcBef>
              <a:buNone/>
              <a:defRPr/>
            </a:lvl2pPr>
            <a:lvl3pPr rtl="0">
              <a:spcBef>
                <a:spcPts val="0"/>
              </a:spcBef>
              <a:buNone/>
              <a:defRPr/>
            </a:lvl3pPr>
            <a:lvl4pPr rtl="0">
              <a:spcBef>
                <a:spcPts val="0"/>
              </a:spcBef>
              <a:buNone/>
              <a:defRPr/>
            </a:lvl4pPr>
            <a:lvl5pPr rtl="0">
              <a:spcBef>
                <a:spcPts val="0"/>
              </a:spcBef>
              <a:buNone/>
              <a:defRPr/>
            </a:lvl5pPr>
            <a:lvl6pPr rtl="0">
              <a:spcBef>
                <a:spcPts val="0"/>
              </a:spcBef>
              <a:buNone/>
              <a:defRPr/>
            </a:lvl6pPr>
            <a:lvl7pPr rtl="0">
              <a:spcBef>
                <a:spcPts val="0"/>
              </a:spcBef>
              <a:buNone/>
              <a:defRPr/>
            </a:lvl7pPr>
            <a:lvl8pPr rtl="0">
              <a:spcBef>
                <a:spcPts val="0"/>
              </a:spcBef>
              <a:buNone/>
              <a:defRPr/>
            </a:lvl8pPr>
            <a:lvl9pPr>
              <a:spcBef>
                <a:spcPts val="0"/>
              </a:spcBef>
              <a:buNone/>
              <a:defRPr/>
            </a:lvl9pPr>
          </a:lstStyle>
          <a:p>
            <a:r>
              <a:rPr lang="en-US" dirty="0"/>
              <a:t>CLICK TO EDIT MASTER TITLE STYLE</a:t>
            </a:r>
            <a:endParaRPr dirty="0"/>
          </a:p>
        </p:txBody>
      </p:sp>
      <p:sp>
        <p:nvSpPr>
          <p:cNvPr id="6" name="Text Placeholder 2"/>
          <p:cNvSpPr>
            <a:spLocks noGrp="1"/>
          </p:cNvSpPr>
          <p:nvPr>
            <p:ph type="body" sz="quarter" idx="10"/>
          </p:nvPr>
        </p:nvSpPr>
        <p:spPr>
          <a:xfrm>
            <a:off x="609599" y="2275664"/>
            <a:ext cx="10229508" cy="4225907"/>
          </a:xfrm>
          <a:prstGeom prst="rect">
            <a:avLst/>
          </a:prstGeom>
        </p:spPr>
        <p:txBody>
          <a:bodyPr vert="horz"/>
          <a:lstStyle>
            <a:lvl1pPr marL="457189" indent="-457189">
              <a:buClr>
                <a:schemeClr val="accent1"/>
              </a:buClr>
              <a:buFont typeface="Lucida Grande"/>
              <a:buChar char="›"/>
              <a:defRPr sz="2667">
                <a:latin typeface="Raleway"/>
                <a:cs typeface="Raleway"/>
              </a:defRPr>
            </a:lvl1pPr>
            <a:lvl2pPr marL="992693" indent="-457189">
              <a:buClr>
                <a:schemeClr val="accent1"/>
              </a:buClr>
              <a:buFont typeface="Lucida Grande"/>
              <a:buChar char="›"/>
              <a:tabLst/>
              <a:defRPr sz="2667">
                <a:latin typeface="Raleway"/>
                <a:cs typeface="Raleway"/>
              </a:defRPr>
            </a:lvl2pPr>
            <a:lvl3pPr marL="1447764" indent="-457189">
              <a:buClr>
                <a:schemeClr val="accent1"/>
              </a:buClr>
              <a:buFont typeface="Lucida Grande"/>
              <a:buChar char="›"/>
              <a:defRPr sz="2667">
                <a:latin typeface="Raleway"/>
                <a:cs typeface="Raleway"/>
              </a:defRPr>
            </a:lvl3pPr>
            <a:lvl4pPr marL="1983268" indent="-457189">
              <a:buClr>
                <a:schemeClr val="accent1"/>
              </a:buClr>
              <a:buFont typeface="Lucida Grande"/>
              <a:buChar char="›"/>
              <a:defRPr sz="2667">
                <a:latin typeface="Raleway"/>
                <a:cs typeface="Raleway"/>
              </a:defRPr>
            </a:lvl4pPr>
            <a:lvl5pPr marL="2438339" indent="-457189">
              <a:buClr>
                <a:schemeClr val="accent1"/>
              </a:buClr>
              <a:buFont typeface="Lucida Grande"/>
              <a:buChar char="›"/>
              <a:tabLst/>
              <a:defRPr sz="2667">
                <a:latin typeface="Raleway"/>
                <a:cs typeface="Raleway"/>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3"/>
          <p:cNvSpPr>
            <a:spLocks noGrp="1"/>
          </p:cNvSpPr>
          <p:nvPr>
            <p:ph type="sldNum" sz="quarter" idx="4"/>
          </p:nvPr>
        </p:nvSpPr>
        <p:spPr>
          <a:xfrm>
            <a:off x="12859" y="6488297"/>
            <a:ext cx="804184" cy="366183"/>
          </a:xfrm>
          <a:prstGeom prst="rect">
            <a:avLst/>
          </a:prstGeom>
        </p:spPr>
        <p:txBody>
          <a:bodyPr vert="horz" lIns="91440" tIns="45720" rIns="91440" bIns="45720" rtlCol="0" anchor="ctr"/>
          <a:lstStyle>
            <a:lvl1pPr algn="l">
              <a:defRPr sz="1200">
                <a:solidFill>
                  <a:schemeClr val="bg2"/>
                </a:solidFill>
                <a:latin typeface="Helvetica Neue"/>
                <a:cs typeface="Helvetica Neue"/>
              </a:defRPr>
            </a:lvl1pPr>
          </a:lstStyle>
          <a:p>
            <a:fld id="{02CCB1B9-C065-439C-BA4B-82E33D2DF94F}" type="slidenum">
              <a:rPr lang="en-US" smtClean="0"/>
              <a:t>‹#›</a:t>
            </a:fld>
            <a:endParaRPr lang="en-US"/>
          </a:p>
        </p:txBody>
      </p:sp>
    </p:spTree>
    <p:extLst>
      <p:ext uri="{BB962C8B-B14F-4D97-AF65-F5344CB8AC3E}">
        <p14:creationId xmlns:p14="http://schemas.microsoft.com/office/powerpoint/2010/main" val="214525606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DMI TEMPLATE - Chart 11">
    <p:spTree>
      <p:nvGrpSpPr>
        <p:cNvPr id="1" name="Shape 354"/>
        <p:cNvGrpSpPr/>
        <p:nvPr/>
      </p:nvGrpSpPr>
      <p:grpSpPr>
        <a:xfrm>
          <a:off x="0" y="0"/>
          <a:ext cx="0" cy="0"/>
          <a:chOff x="0" y="0"/>
          <a:chExt cx="0" cy="0"/>
        </a:xfrm>
      </p:grpSpPr>
      <p:pic>
        <p:nvPicPr>
          <p:cNvPr id="355" name="Shape 355"/>
          <p:cNvPicPr preferRelativeResize="0"/>
          <p:nvPr/>
        </p:nvPicPr>
        <p:blipFill>
          <a:blip r:embed="rId2">
            <a:alphaModFix/>
          </a:blip>
          <a:stretch>
            <a:fillRect/>
          </a:stretch>
        </p:blipFill>
        <p:spPr>
          <a:xfrm>
            <a:off x="0" y="0"/>
            <a:ext cx="12192000" cy="6858000"/>
          </a:xfrm>
          <a:prstGeom prst="rect">
            <a:avLst/>
          </a:prstGeom>
          <a:noFill/>
          <a:ln>
            <a:noFill/>
          </a:ln>
        </p:spPr>
      </p:pic>
      <p:grpSp>
        <p:nvGrpSpPr>
          <p:cNvPr id="357" name="Shape 357"/>
          <p:cNvGrpSpPr/>
          <p:nvPr/>
        </p:nvGrpSpPr>
        <p:grpSpPr>
          <a:xfrm>
            <a:off x="7807793" y="2885967"/>
            <a:ext cx="1196800" cy="1741733"/>
            <a:chOff x="5855845" y="2164475"/>
            <a:chExt cx="897600" cy="1306300"/>
          </a:xfrm>
        </p:grpSpPr>
        <p:cxnSp>
          <p:nvCxnSpPr>
            <p:cNvPr id="358" name="Shape 358"/>
            <p:cNvCxnSpPr/>
            <p:nvPr/>
          </p:nvCxnSpPr>
          <p:spPr>
            <a:xfrm rot="10800000">
              <a:off x="5855845" y="2164475"/>
              <a:ext cx="897600" cy="0"/>
            </a:xfrm>
            <a:prstGeom prst="straightConnector1">
              <a:avLst/>
            </a:prstGeom>
            <a:noFill/>
            <a:ln w="19050" cap="flat">
              <a:solidFill>
                <a:srgbClr val="CCCCCC"/>
              </a:solidFill>
              <a:prstDash val="solid"/>
              <a:round/>
              <a:headEnd type="none" w="lg" len="lg"/>
              <a:tailEnd type="oval" w="lg" len="lg"/>
            </a:ln>
          </p:spPr>
        </p:cxnSp>
        <p:cxnSp>
          <p:nvCxnSpPr>
            <p:cNvPr id="359" name="Shape 359"/>
            <p:cNvCxnSpPr/>
            <p:nvPr/>
          </p:nvCxnSpPr>
          <p:spPr>
            <a:xfrm rot="10800000">
              <a:off x="5855845" y="2599908"/>
              <a:ext cx="897600" cy="0"/>
            </a:xfrm>
            <a:prstGeom prst="straightConnector1">
              <a:avLst/>
            </a:prstGeom>
            <a:noFill/>
            <a:ln w="19050" cap="flat">
              <a:solidFill>
                <a:srgbClr val="CCCCCC"/>
              </a:solidFill>
              <a:prstDash val="solid"/>
              <a:round/>
              <a:headEnd type="none" w="lg" len="lg"/>
              <a:tailEnd type="oval" w="lg" len="lg"/>
            </a:ln>
          </p:spPr>
        </p:cxnSp>
        <p:cxnSp>
          <p:nvCxnSpPr>
            <p:cNvPr id="360" name="Shape 360"/>
            <p:cNvCxnSpPr/>
            <p:nvPr/>
          </p:nvCxnSpPr>
          <p:spPr>
            <a:xfrm rot="10800000">
              <a:off x="5855845" y="3035341"/>
              <a:ext cx="897600" cy="0"/>
            </a:xfrm>
            <a:prstGeom prst="straightConnector1">
              <a:avLst/>
            </a:prstGeom>
            <a:noFill/>
            <a:ln w="19050" cap="flat">
              <a:solidFill>
                <a:srgbClr val="CCCCCC"/>
              </a:solidFill>
              <a:prstDash val="solid"/>
              <a:round/>
              <a:headEnd type="none" w="lg" len="lg"/>
              <a:tailEnd type="oval" w="lg" len="lg"/>
            </a:ln>
          </p:spPr>
        </p:cxnSp>
        <p:cxnSp>
          <p:nvCxnSpPr>
            <p:cNvPr id="361" name="Shape 361"/>
            <p:cNvCxnSpPr/>
            <p:nvPr/>
          </p:nvCxnSpPr>
          <p:spPr>
            <a:xfrm rot="10800000">
              <a:off x="5855845" y="3470775"/>
              <a:ext cx="897600" cy="0"/>
            </a:xfrm>
            <a:prstGeom prst="straightConnector1">
              <a:avLst/>
            </a:prstGeom>
            <a:noFill/>
            <a:ln w="19050" cap="flat">
              <a:solidFill>
                <a:srgbClr val="CCCCCC"/>
              </a:solidFill>
              <a:prstDash val="solid"/>
              <a:round/>
              <a:headEnd type="none" w="lg" len="lg"/>
              <a:tailEnd type="oval" w="lg" len="lg"/>
            </a:ln>
          </p:spPr>
        </p:cxnSp>
      </p:grpSp>
      <p:grpSp>
        <p:nvGrpSpPr>
          <p:cNvPr id="362" name="Shape 362"/>
          <p:cNvGrpSpPr/>
          <p:nvPr/>
        </p:nvGrpSpPr>
        <p:grpSpPr>
          <a:xfrm>
            <a:off x="3290088" y="2885967"/>
            <a:ext cx="1196800" cy="1741733"/>
            <a:chOff x="5855845" y="2164475"/>
            <a:chExt cx="897600" cy="1306300"/>
          </a:xfrm>
        </p:grpSpPr>
        <p:cxnSp>
          <p:nvCxnSpPr>
            <p:cNvPr id="363" name="Shape 363"/>
            <p:cNvCxnSpPr/>
            <p:nvPr/>
          </p:nvCxnSpPr>
          <p:spPr>
            <a:xfrm rot="10800000">
              <a:off x="5855845" y="2164475"/>
              <a:ext cx="897600" cy="0"/>
            </a:xfrm>
            <a:prstGeom prst="straightConnector1">
              <a:avLst/>
            </a:prstGeom>
            <a:noFill/>
            <a:ln w="19050" cap="flat">
              <a:solidFill>
                <a:srgbClr val="CCCCCC"/>
              </a:solidFill>
              <a:prstDash val="solid"/>
              <a:round/>
              <a:headEnd type="oval" w="lg" len="lg"/>
              <a:tailEnd type="none" w="lg" len="lg"/>
            </a:ln>
          </p:spPr>
        </p:cxnSp>
        <p:cxnSp>
          <p:nvCxnSpPr>
            <p:cNvPr id="364" name="Shape 364"/>
            <p:cNvCxnSpPr/>
            <p:nvPr/>
          </p:nvCxnSpPr>
          <p:spPr>
            <a:xfrm rot="10800000">
              <a:off x="5855845" y="2599908"/>
              <a:ext cx="897600" cy="0"/>
            </a:xfrm>
            <a:prstGeom prst="straightConnector1">
              <a:avLst/>
            </a:prstGeom>
            <a:noFill/>
            <a:ln w="19050" cap="flat">
              <a:solidFill>
                <a:srgbClr val="CCCCCC"/>
              </a:solidFill>
              <a:prstDash val="solid"/>
              <a:round/>
              <a:headEnd type="oval" w="lg" len="lg"/>
              <a:tailEnd type="none" w="lg" len="lg"/>
            </a:ln>
          </p:spPr>
        </p:cxnSp>
        <p:cxnSp>
          <p:nvCxnSpPr>
            <p:cNvPr id="365" name="Shape 365"/>
            <p:cNvCxnSpPr/>
            <p:nvPr/>
          </p:nvCxnSpPr>
          <p:spPr>
            <a:xfrm rot="10800000">
              <a:off x="5855845" y="3035341"/>
              <a:ext cx="897600" cy="0"/>
            </a:xfrm>
            <a:prstGeom prst="straightConnector1">
              <a:avLst/>
            </a:prstGeom>
            <a:noFill/>
            <a:ln w="19050" cap="flat">
              <a:solidFill>
                <a:srgbClr val="CCCCCC"/>
              </a:solidFill>
              <a:prstDash val="solid"/>
              <a:round/>
              <a:headEnd type="oval" w="lg" len="lg"/>
              <a:tailEnd type="none" w="lg" len="lg"/>
            </a:ln>
          </p:spPr>
        </p:cxnSp>
        <p:cxnSp>
          <p:nvCxnSpPr>
            <p:cNvPr id="366" name="Shape 366"/>
            <p:cNvCxnSpPr/>
            <p:nvPr/>
          </p:nvCxnSpPr>
          <p:spPr>
            <a:xfrm rot="10800000">
              <a:off x="5855845" y="3470775"/>
              <a:ext cx="897600" cy="0"/>
            </a:xfrm>
            <a:prstGeom prst="straightConnector1">
              <a:avLst/>
            </a:prstGeom>
            <a:noFill/>
            <a:ln w="19050" cap="flat">
              <a:solidFill>
                <a:srgbClr val="CCCCCC"/>
              </a:solidFill>
              <a:prstDash val="solid"/>
              <a:round/>
              <a:headEnd type="oval" w="lg" len="lg"/>
              <a:tailEnd type="none" w="lg" len="lg"/>
            </a:ln>
          </p:spPr>
        </p:cxnSp>
      </p:grpSp>
      <p:sp>
        <p:nvSpPr>
          <p:cNvPr id="14" name="Shape 263"/>
          <p:cNvSpPr txBox="1">
            <a:spLocks noGrp="1"/>
          </p:cNvSpPr>
          <p:nvPr>
            <p:ph type="body" idx="10" hasCustomPrompt="1"/>
          </p:nvPr>
        </p:nvSpPr>
        <p:spPr>
          <a:xfrm>
            <a:off x="305767" y="305768"/>
            <a:ext cx="6669199" cy="567829"/>
          </a:xfrm>
          <a:prstGeom prst="rect">
            <a:avLst/>
          </a:prstGeom>
        </p:spPr>
        <p:txBody>
          <a:bodyPr lIns="91425" tIns="91425" rIns="91425" bIns="91425" anchor="t" anchorCtr="0"/>
          <a:lstStyle>
            <a:lvl1pPr rtl="0">
              <a:spcBef>
                <a:spcPts val="0"/>
              </a:spcBef>
              <a:buClr>
                <a:srgbClr val="9A9A9A"/>
              </a:buClr>
              <a:buSzPct val="100000"/>
              <a:defRPr sz="1867" b="1">
                <a:solidFill>
                  <a:schemeClr val="tx2"/>
                </a:solidFill>
                <a:latin typeface="Raleway"/>
                <a:ea typeface="Raleway"/>
                <a:cs typeface="Raleway"/>
              </a:defRPr>
            </a:lvl1pPr>
            <a:lvl2pPr rtl="0">
              <a:spcBef>
                <a:spcPts val="0"/>
              </a:spcBef>
              <a:buClr>
                <a:srgbClr val="9A9A9A"/>
              </a:buClr>
              <a:buSzPct val="100000"/>
              <a:defRPr sz="2133" b="1">
                <a:solidFill>
                  <a:srgbClr val="9A9A9A"/>
                </a:solidFill>
              </a:defRPr>
            </a:lvl2pPr>
            <a:lvl3pPr rtl="0">
              <a:spcBef>
                <a:spcPts val="0"/>
              </a:spcBef>
              <a:buClr>
                <a:srgbClr val="9A9A9A"/>
              </a:buClr>
              <a:buSzPct val="100000"/>
              <a:defRPr sz="2133" b="1">
                <a:solidFill>
                  <a:srgbClr val="9A9A9A"/>
                </a:solidFill>
              </a:defRPr>
            </a:lvl3pPr>
            <a:lvl4pPr rtl="0">
              <a:spcBef>
                <a:spcPts val="0"/>
              </a:spcBef>
              <a:buClr>
                <a:srgbClr val="9A9A9A"/>
              </a:buClr>
              <a:buSzPct val="100000"/>
              <a:defRPr sz="2133" b="1">
                <a:solidFill>
                  <a:srgbClr val="9A9A9A"/>
                </a:solidFill>
              </a:defRPr>
            </a:lvl4pPr>
            <a:lvl5pPr rtl="0">
              <a:spcBef>
                <a:spcPts val="0"/>
              </a:spcBef>
              <a:buClr>
                <a:srgbClr val="9A9A9A"/>
              </a:buClr>
              <a:buSzPct val="100000"/>
              <a:defRPr sz="2133" b="1">
                <a:solidFill>
                  <a:srgbClr val="9A9A9A"/>
                </a:solidFill>
              </a:defRPr>
            </a:lvl5pPr>
            <a:lvl6pPr rtl="0">
              <a:spcBef>
                <a:spcPts val="0"/>
              </a:spcBef>
              <a:buClr>
                <a:srgbClr val="9A9A9A"/>
              </a:buClr>
              <a:buSzPct val="100000"/>
              <a:defRPr sz="2133" b="1">
                <a:solidFill>
                  <a:srgbClr val="9A9A9A"/>
                </a:solidFill>
              </a:defRPr>
            </a:lvl6pPr>
            <a:lvl7pPr rtl="0">
              <a:spcBef>
                <a:spcPts val="0"/>
              </a:spcBef>
              <a:buClr>
                <a:srgbClr val="9A9A9A"/>
              </a:buClr>
              <a:buSzPct val="100000"/>
              <a:defRPr sz="2133" b="1">
                <a:solidFill>
                  <a:srgbClr val="9A9A9A"/>
                </a:solidFill>
              </a:defRPr>
            </a:lvl7pPr>
            <a:lvl8pPr rtl="0">
              <a:spcBef>
                <a:spcPts val="0"/>
              </a:spcBef>
              <a:buClr>
                <a:srgbClr val="9A9A9A"/>
              </a:buClr>
              <a:buSzPct val="100000"/>
              <a:defRPr sz="2133" b="1">
                <a:solidFill>
                  <a:srgbClr val="9A9A9A"/>
                </a:solidFill>
              </a:defRPr>
            </a:lvl8pPr>
            <a:lvl9pPr rtl="0">
              <a:spcBef>
                <a:spcPts val="0"/>
              </a:spcBef>
              <a:buClr>
                <a:srgbClr val="9A9A9A"/>
              </a:buClr>
              <a:buSzPct val="100000"/>
              <a:defRPr sz="2133" b="1">
                <a:solidFill>
                  <a:srgbClr val="9A9A9A"/>
                </a:solidFill>
              </a:defRPr>
            </a:lvl9pPr>
          </a:lstStyle>
          <a:p>
            <a:pPr lvl="0"/>
            <a:r>
              <a:rPr lang="en-US" dirty="0"/>
              <a:t>CLICK TO EDIT MASTER TEXT STYLES</a:t>
            </a:r>
          </a:p>
        </p:txBody>
      </p:sp>
      <p:sp>
        <p:nvSpPr>
          <p:cNvPr id="4" name="Text Placeholder 3"/>
          <p:cNvSpPr>
            <a:spLocks noGrp="1"/>
          </p:cNvSpPr>
          <p:nvPr>
            <p:ph type="body" sz="quarter" idx="11"/>
          </p:nvPr>
        </p:nvSpPr>
        <p:spPr>
          <a:xfrm>
            <a:off x="505884" y="2516120"/>
            <a:ext cx="2783416" cy="754803"/>
          </a:xfrm>
          <a:prstGeom prst="rect">
            <a:avLst/>
          </a:prstGeom>
        </p:spPr>
        <p:txBody>
          <a:bodyPr vert="horz" anchor="ctr"/>
          <a:lstStyle>
            <a:lvl1pPr algn="r">
              <a:defRPr sz="1600">
                <a:solidFill>
                  <a:srgbClr val="FFFFFF"/>
                </a:solidFill>
                <a:latin typeface="Raleway"/>
                <a:ea typeface="Raleway"/>
                <a:cs typeface="Raleway"/>
              </a:defRPr>
            </a:lvl1pPr>
            <a:lvl2pPr>
              <a:defRPr sz="1600">
                <a:solidFill>
                  <a:srgbClr val="FFFFFF"/>
                </a:solidFill>
              </a:defRPr>
            </a:lvl2pPr>
            <a:lvl3pPr>
              <a:defRPr sz="1600">
                <a:solidFill>
                  <a:srgbClr val="FFFFFF"/>
                </a:solidFill>
              </a:defRPr>
            </a:lvl3pPr>
            <a:lvl4pPr>
              <a:defRPr sz="1600">
                <a:solidFill>
                  <a:srgbClr val="FFFFFF"/>
                </a:solidFill>
              </a:defRPr>
            </a:lvl4pPr>
            <a:lvl5pPr>
              <a:defRPr sz="1600">
                <a:solidFill>
                  <a:srgbClr val="FFFFFF"/>
                </a:solidFill>
              </a:defRPr>
            </a:lvl5pPr>
          </a:lstStyle>
          <a:p>
            <a:pPr lvl="0"/>
            <a:r>
              <a:rPr lang="en-US"/>
              <a:t>Edit Master text styles</a:t>
            </a:r>
          </a:p>
        </p:txBody>
      </p:sp>
      <p:sp>
        <p:nvSpPr>
          <p:cNvPr id="18" name="Text Placeholder 3"/>
          <p:cNvSpPr>
            <a:spLocks noGrp="1"/>
          </p:cNvSpPr>
          <p:nvPr>
            <p:ph type="body" sz="quarter" idx="12"/>
          </p:nvPr>
        </p:nvSpPr>
        <p:spPr>
          <a:xfrm>
            <a:off x="505884" y="3099929"/>
            <a:ext cx="2783416" cy="754803"/>
          </a:xfrm>
          <a:prstGeom prst="rect">
            <a:avLst/>
          </a:prstGeom>
        </p:spPr>
        <p:txBody>
          <a:bodyPr vert="horz" anchor="ctr"/>
          <a:lstStyle>
            <a:lvl1pPr algn="r">
              <a:defRPr sz="1600">
                <a:solidFill>
                  <a:srgbClr val="FFFFFF"/>
                </a:solidFill>
                <a:latin typeface="Raleway"/>
                <a:ea typeface="Raleway"/>
                <a:cs typeface="Raleway"/>
              </a:defRPr>
            </a:lvl1pPr>
            <a:lvl2pPr>
              <a:defRPr sz="1600">
                <a:solidFill>
                  <a:srgbClr val="FFFFFF"/>
                </a:solidFill>
              </a:defRPr>
            </a:lvl2pPr>
            <a:lvl3pPr>
              <a:defRPr sz="1600">
                <a:solidFill>
                  <a:srgbClr val="FFFFFF"/>
                </a:solidFill>
              </a:defRPr>
            </a:lvl3pPr>
            <a:lvl4pPr>
              <a:defRPr sz="1600">
                <a:solidFill>
                  <a:srgbClr val="FFFFFF"/>
                </a:solidFill>
              </a:defRPr>
            </a:lvl4pPr>
            <a:lvl5pPr>
              <a:defRPr sz="1600">
                <a:solidFill>
                  <a:srgbClr val="FFFFFF"/>
                </a:solidFill>
              </a:defRPr>
            </a:lvl5pPr>
          </a:lstStyle>
          <a:p>
            <a:pPr lvl="0"/>
            <a:r>
              <a:rPr lang="en-US"/>
              <a:t>Edit Master text styles</a:t>
            </a:r>
          </a:p>
        </p:txBody>
      </p:sp>
      <p:sp>
        <p:nvSpPr>
          <p:cNvPr id="19" name="Text Placeholder 3"/>
          <p:cNvSpPr>
            <a:spLocks noGrp="1"/>
          </p:cNvSpPr>
          <p:nvPr>
            <p:ph type="body" sz="quarter" idx="13"/>
          </p:nvPr>
        </p:nvSpPr>
        <p:spPr>
          <a:xfrm>
            <a:off x="505884" y="3669720"/>
            <a:ext cx="2783416" cy="754803"/>
          </a:xfrm>
          <a:prstGeom prst="rect">
            <a:avLst/>
          </a:prstGeom>
        </p:spPr>
        <p:txBody>
          <a:bodyPr vert="horz" anchor="ctr"/>
          <a:lstStyle>
            <a:lvl1pPr algn="r">
              <a:defRPr sz="1600">
                <a:solidFill>
                  <a:srgbClr val="FFFFFF"/>
                </a:solidFill>
                <a:latin typeface="Raleway"/>
                <a:ea typeface="Raleway"/>
                <a:cs typeface="Raleway"/>
              </a:defRPr>
            </a:lvl1pPr>
            <a:lvl2pPr>
              <a:defRPr sz="1600">
                <a:solidFill>
                  <a:srgbClr val="FFFFFF"/>
                </a:solidFill>
              </a:defRPr>
            </a:lvl2pPr>
            <a:lvl3pPr>
              <a:defRPr sz="1600">
                <a:solidFill>
                  <a:srgbClr val="FFFFFF"/>
                </a:solidFill>
              </a:defRPr>
            </a:lvl3pPr>
            <a:lvl4pPr>
              <a:defRPr sz="1600">
                <a:solidFill>
                  <a:srgbClr val="FFFFFF"/>
                </a:solidFill>
              </a:defRPr>
            </a:lvl4pPr>
            <a:lvl5pPr>
              <a:defRPr sz="1600">
                <a:solidFill>
                  <a:srgbClr val="FFFFFF"/>
                </a:solidFill>
              </a:defRPr>
            </a:lvl5pPr>
          </a:lstStyle>
          <a:p>
            <a:pPr lvl="0"/>
            <a:r>
              <a:rPr lang="en-US"/>
              <a:t>Edit Master text styles</a:t>
            </a:r>
          </a:p>
        </p:txBody>
      </p:sp>
      <p:sp>
        <p:nvSpPr>
          <p:cNvPr id="20" name="Text Placeholder 3"/>
          <p:cNvSpPr>
            <a:spLocks noGrp="1"/>
          </p:cNvSpPr>
          <p:nvPr>
            <p:ph type="body" sz="quarter" idx="14"/>
          </p:nvPr>
        </p:nvSpPr>
        <p:spPr>
          <a:xfrm>
            <a:off x="505884" y="4250299"/>
            <a:ext cx="2783416" cy="754803"/>
          </a:xfrm>
          <a:prstGeom prst="rect">
            <a:avLst/>
          </a:prstGeom>
        </p:spPr>
        <p:txBody>
          <a:bodyPr vert="horz" anchor="ctr"/>
          <a:lstStyle>
            <a:lvl1pPr algn="r">
              <a:defRPr sz="1600">
                <a:solidFill>
                  <a:srgbClr val="FFFFFF"/>
                </a:solidFill>
                <a:latin typeface="Raleway"/>
                <a:ea typeface="Raleway"/>
                <a:cs typeface="Raleway"/>
              </a:defRPr>
            </a:lvl1pPr>
            <a:lvl2pPr>
              <a:defRPr sz="1600">
                <a:solidFill>
                  <a:srgbClr val="FFFFFF"/>
                </a:solidFill>
              </a:defRPr>
            </a:lvl2pPr>
            <a:lvl3pPr>
              <a:defRPr sz="1600">
                <a:solidFill>
                  <a:srgbClr val="FFFFFF"/>
                </a:solidFill>
              </a:defRPr>
            </a:lvl3pPr>
            <a:lvl4pPr>
              <a:defRPr sz="1600">
                <a:solidFill>
                  <a:srgbClr val="FFFFFF"/>
                </a:solidFill>
              </a:defRPr>
            </a:lvl4pPr>
            <a:lvl5pPr>
              <a:defRPr sz="1600">
                <a:solidFill>
                  <a:srgbClr val="FFFFFF"/>
                </a:solidFill>
              </a:defRPr>
            </a:lvl5pPr>
          </a:lstStyle>
          <a:p>
            <a:pPr lvl="0"/>
            <a:r>
              <a:rPr lang="en-US"/>
              <a:t>Edit Master text styles</a:t>
            </a:r>
          </a:p>
        </p:txBody>
      </p:sp>
      <p:sp>
        <p:nvSpPr>
          <p:cNvPr id="21" name="Text Placeholder 3"/>
          <p:cNvSpPr>
            <a:spLocks noGrp="1"/>
          </p:cNvSpPr>
          <p:nvPr>
            <p:ph type="body" sz="quarter" idx="15"/>
          </p:nvPr>
        </p:nvSpPr>
        <p:spPr>
          <a:xfrm>
            <a:off x="9004593" y="2516120"/>
            <a:ext cx="2783416" cy="754803"/>
          </a:xfrm>
          <a:prstGeom prst="rect">
            <a:avLst/>
          </a:prstGeom>
        </p:spPr>
        <p:txBody>
          <a:bodyPr vert="horz" anchor="ctr"/>
          <a:lstStyle>
            <a:lvl1pPr algn="l">
              <a:defRPr sz="1600">
                <a:solidFill>
                  <a:srgbClr val="FFFFFF"/>
                </a:solidFill>
                <a:latin typeface="Raleway"/>
                <a:ea typeface="Raleway"/>
                <a:cs typeface="Raleway"/>
              </a:defRPr>
            </a:lvl1pPr>
            <a:lvl2pPr>
              <a:defRPr sz="1600">
                <a:solidFill>
                  <a:srgbClr val="FFFFFF"/>
                </a:solidFill>
              </a:defRPr>
            </a:lvl2pPr>
            <a:lvl3pPr>
              <a:defRPr sz="1600">
                <a:solidFill>
                  <a:srgbClr val="FFFFFF"/>
                </a:solidFill>
              </a:defRPr>
            </a:lvl3pPr>
            <a:lvl4pPr>
              <a:defRPr sz="1600">
                <a:solidFill>
                  <a:srgbClr val="FFFFFF"/>
                </a:solidFill>
              </a:defRPr>
            </a:lvl4pPr>
            <a:lvl5pPr>
              <a:defRPr sz="1600">
                <a:solidFill>
                  <a:srgbClr val="FFFFFF"/>
                </a:solidFill>
              </a:defRPr>
            </a:lvl5pPr>
          </a:lstStyle>
          <a:p>
            <a:pPr lvl="0"/>
            <a:r>
              <a:rPr lang="en-US"/>
              <a:t>Edit Master text styles</a:t>
            </a:r>
          </a:p>
        </p:txBody>
      </p:sp>
      <p:sp>
        <p:nvSpPr>
          <p:cNvPr id="22" name="Text Placeholder 3"/>
          <p:cNvSpPr>
            <a:spLocks noGrp="1"/>
          </p:cNvSpPr>
          <p:nvPr>
            <p:ph type="body" sz="quarter" idx="16"/>
          </p:nvPr>
        </p:nvSpPr>
        <p:spPr>
          <a:xfrm>
            <a:off x="9004593" y="3099929"/>
            <a:ext cx="2783416" cy="754803"/>
          </a:xfrm>
          <a:prstGeom prst="rect">
            <a:avLst/>
          </a:prstGeom>
        </p:spPr>
        <p:txBody>
          <a:bodyPr vert="horz" anchor="ctr"/>
          <a:lstStyle>
            <a:lvl1pPr algn="l">
              <a:defRPr sz="1600">
                <a:solidFill>
                  <a:srgbClr val="FFFFFF"/>
                </a:solidFill>
                <a:latin typeface="Raleway"/>
                <a:ea typeface="Raleway"/>
                <a:cs typeface="Raleway"/>
              </a:defRPr>
            </a:lvl1pPr>
            <a:lvl2pPr>
              <a:defRPr sz="1600">
                <a:solidFill>
                  <a:srgbClr val="FFFFFF"/>
                </a:solidFill>
              </a:defRPr>
            </a:lvl2pPr>
            <a:lvl3pPr>
              <a:defRPr sz="1600">
                <a:solidFill>
                  <a:srgbClr val="FFFFFF"/>
                </a:solidFill>
              </a:defRPr>
            </a:lvl3pPr>
            <a:lvl4pPr>
              <a:defRPr sz="1600">
                <a:solidFill>
                  <a:srgbClr val="FFFFFF"/>
                </a:solidFill>
              </a:defRPr>
            </a:lvl4pPr>
            <a:lvl5pPr>
              <a:defRPr sz="1600">
                <a:solidFill>
                  <a:srgbClr val="FFFFFF"/>
                </a:solidFill>
              </a:defRPr>
            </a:lvl5pPr>
          </a:lstStyle>
          <a:p>
            <a:pPr lvl="0"/>
            <a:r>
              <a:rPr lang="en-US"/>
              <a:t>Edit Master text styles</a:t>
            </a:r>
          </a:p>
        </p:txBody>
      </p:sp>
      <p:sp>
        <p:nvSpPr>
          <p:cNvPr id="23" name="Text Placeholder 3"/>
          <p:cNvSpPr>
            <a:spLocks noGrp="1"/>
          </p:cNvSpPr>
          <p:nvPr>
            <p:ph type="body" sz="quarter" idx="17"/>
          </p:nvPr>
        </p:nvSpPr>
        <p:spPr>
          <a:xfrm>
            <a:off x="9004593" y="3669720"/>
            <a:ext cx="2783416" cy="754803"/>
          </a:xfrm>
          <a:prstGeom prst="rect">
            <a:avLst/>
          </a:prstGeom>
        </p:spPr>
        <p:txBody>
          <a:bodyPr vert="horz" anchor="ctr"/>
          <a:lstStyle>
            <a:lvl1pPr algn="l">
              <a:defRPr sz="1600">
                <a:solidFill>
                  <a:srgbClr val="FFFFFF"/>
                </a:solidFill>
                <a:latin typeface="Raleway"/>
                <a:ea typeface="Raleway"/>
                <a:cs typeface="Raleway"/>
              </a:defRPr>
            </a:lvl1pPr>
            <a:lvl2pPr>
              <a:defRPr sz="1600">
                <a:solidFill>
                  <a:srgbClr val="FFFFFF"/>
                </a:solidFill>
              </a:defRPr>
            </a:lvl2pPr>
            <a:lvl3pPr>
              <a:defRPr sz="1600">
                <a:solidFill>
                  <a:srgbClr val="FFFFFF"/>
                </a:solidFill>
              </a:defRPr>
            </a:lvl3pPr>
            <a:lvl4pPr>
              <a:defRPr sz="1600">
                <a:solidFill>
                  <a:srgbClr val="FFFFFF"/>
                </a:solidFill>
              </a:defRPr>
            </a:lvl4pPr>
            <a:lvl5pPr>
              <a:defRPr sz="1600">
                <a:solidFill>
                  <a:srgbClr val="FFFFFF"/>
                </a:solidFill>
              </a:defRPr>
            </a:lvl5pPr>
          </a:lstStyle>
          <a:p>
            <a:pPr lvl="0"/>
            <a:r>
              <a:rPr lang="en-US"/>
              <a:t>Edit Master text styles</a:t>
            </a:r>
          </a:p>
        </p:txBody>
      </p:sp>
      <p:sp>
        <p:nvSpPr>
          <p:cNvPr id="24" name="Text Placeholder 3"/>
          <p:cNvSpPr>
            <a:spLocks noGrp="1"/>
          </p:cNvSpPr>
          <p:nvPr>
            <p:ph type="body" sz="quarter" idx="18"/>
          </p:nvPr>
        </p:nvSpPr>
        <p:spPr>
          <a:xfrm>
            <a:off x="9004593" y="4250299"/>
            <a:ext cx="2783416" cy="754803"/>
          </a:xfrm>
          <a:prstGeom prst="rect">
            <a:avLst/>
          </a:prstGeom>
        </p:spPr>
        <p:txBody>
          <a:bodyPr vert="horz" anchor="ctr"/>
          <a:lstStyle>
            <a:lvl1pPr algn="l">
              <a:defRPr sz="1600">
                <a:solidFill>
                  <a:srgbClr val="FFFFFF"/>
                </a:solidFill>
                <a:latin typeface="Raleway"/>
                <a:ea typeface="Raleway"/>
                <a:cs typeface="Raleway"/>
              </a:defRPr>
            </a:lvl1pPr>
            <a:lvl2pPr>
              <a:defRPr sz="1600">
                <a:solidFill>
                  <a:srgbClr val="FFFFFF"/>
                </a:solidFill>
              </a:defRPr>
            </a:lvl2pPr>
            <a:lvl3pPr>
              <a:defRPr sz="1600">
                <a:solidFill>
                  <a:srgbClr val="FFFFFF"/>
                </a:solidFill>
              </a:defRPr>
            </a:lvl3pPr>
            <a:lvl4pPr>
              <a:defRPr sz="1600">
                <a:solidFill>
                  <a:srgbClr val="FFFFFF"/>
                </a:solidFill>
              </a:defRPr>
            </a:lvl4pPr>
            <a:lvl5pPr>
              <a:defRPr sz="1600">
                <a:solidFill>
                  <a:srgbClr val="FFFFFF"/>
                </a:solidFill>
              </a:defRPr>
            </a:lvl5pPr>
          </a:lstStyle>
          <a:p>
            <a:pPr lvl="0"/>
            <a:r>
              <a:rPr lang="en-US"/>
              <a:t>Edit Master text styles</a:t>
            </a:r>
          </a:p>
        </p:txBody>
      </p:sp>
      <p:pic>
        <p:nvPicPr>
          <p:cNvPr id="25" name="Shape 149"/>
          <p:cNvPicPr preferRelativeResize="0"/>
          <p:nvPr/>
        </p:nvPicPr>
        <p:blipFill>
          <a:blip r:embed="rId3">
            <a:extLst>
              <a:ext uri="{28A0092B-C50C-407E-A947-70E740481C1C}">
                <a14:useLocalDpi xmlns:a14="http://schemas.microsoft.com/office/drawing/2010/main" val="0"/>
              </a:ext>
            </a:extLst>
          </a:blip>
          <a:stretch>
            <a:fillRect/>
          </a:stretch>
        </p:blipFill>
        <p:spPr>
          <a:xfrm>
            <a:off x="11079912" y="6242871"/>
            <a:ext cx="734577" cy="253928"/>
          </a:xfrm>
          <a:prstGeom prst="rect">
            <a:avLst/>
          </a:prstGeom>
          <a:noFill/>
          <a:ln>
            <a:noFill/>
          </a:ln>
        </p:spPr>
      </p:pic>
      <p:sp>
        <p:nvSpPr>
          <p:cNvPr id="27" name="Shape 148"/>
          <p:cNvSpPr txBox="1"/>
          <p:nvPr/>
        </p:nvSpPr>
        <p:spPr>
          <a:xfrm rot="5400000">
            <a:off x="-1076340" y="4860871"/>
            <a:ext cx="2471199" cy="292800"/>
          </a:xfrm>
          <a:prstGeom prst="rect">
            <a:avLst/>
          </a:prstGeom>
          <a:noFill/>
          <a:ln>
            <a:noFill/>
          </a:ln>
        </p:spPr>
        <p:txBody>
          <a:bodyPr lIns="121900" tIns="121900" rIns="121900" bIns="121900" anchor="t" anchorCtr="0">
            <a:noAutofit/>
          </a:bodyPr>
          <a:lstStyle/>
          <a:p>
            <a:pPr marL="0" marR="0" lvl="0" indent="0" algn="l" rtl="0">
              <a:lnSpc>
                <a:spcPct val="100000"/>
              </a:lnSpc>
              <a:spcBef>
                <a:spcPts val="0"/>
              </a:spcBef>
              <a:spcAft>
                <a:spcPts val="0"/>
              </a:spcAft>
              <a:buClr>
                <a:srgbClr val="000000"/>
              </a:buClr>
              <a:buSzPct val="25000"/>
              <a:buFont typeface="Helvetica Neue"/>
              <a:buNone/>
            </a:pPr>
            <a:r>
              <a:rPr lang="en" sz="800" b="0" i="0" u="none" strike="noStrike" cap="none" baseline="0" dirty="0">
                <a:solidFill>
                  <a:schemeClr val="bg1">
                    <a:lumMod val="75000"/>
                  </a:schemeClr>
                </a:solidFill>
                <a:latin typeface="Helvetica Neue"/>
                <a:ea typeface="Helvetica Neue"/>
                <a:cs typeface="Helvetica Neue"/>
                <a:sym typeface="Helvetica Neue"/>
              </a:rPr>
              <a:t>© 201</a:t>
            </a:r>
            <a:r>
              <a:rPr lang="en-US" sz="800" dirty="0">
                <a:solidFill>
                  <a:schemeClr val="bg1">
                    <a:lumMod val="75000"/>
                  </a:schemeClr>
                </a:solidFill>
                <a:latin typeface="Helvetica Neue"/>
                <a:ea typeface="Helvetica Neue"/>
                <a:cs typeface="Helvetica Neue"/>
                <a:sym typeface="Helvetica Neue"/>
              </a:rPr>
              <a:t>7</a:t>
            </a:r>
            <a:r>
              <a:rPr lang="en" sz="800" dirty="0">
                <a:solidFill>
                  <a:schemeClr val="bg1">
                    <a:lumMod val="75000"/>
                  </a:schemeClr>
                </a:solidFill>
                <a:latin typeface="Helvetica Neue"/>
                <a:ea typeface="Helvetica Neue"/>
                <a:cs typeface="Helvetica Neue"/>
                <a:sym typeface="Helvetica Neue"/>
              </a:rPr>
              <a:t> </a:t>
            </a:r>
            <a:r>
              <a:rPr lang="en" sz="800" b="0" i="0" u="none" strike="noStrike" cap="none" baseline="0" dirty="0">
                <a:solidFill>
                  <a:schemeClr val="bg1">
                    <a:lumMod val="75000"/>
                  </a:schemeClr>
                </a:solidFill>
                <a:latin typeface="Helvetica Neue"/>
                <a:ea typeface="Helvetica Neue"/>
                <a:cs typeface="Helvetica Neue"/>
                <a:sym typeface="Helvetica Neue"/>
              </a:rPr>
              <a:t>DMI </a:t>
            </a:r>
            <a:r>
              <a:rPr lang="en" sz="800" dirty="0">
                <a:solidFill>
                  <a:schemeClr val="bg1">
                    <a:lumMod val="75000"/>
                  </a:schemeClr>
                </a:solidFill>
                <a:latin typeface="Helvetica Neue"/>
                <a:ea typeface="Helvetica Neue"/>
                <a:cs typeface="Helvetica Neue"/>
                <a:sym typeface="Helvetica Neue"/>
              </a:rPr>
              <a:t>CONFIDENTIAL &amp; PROPRIETARY</a:t>
            </a:r>
          </a:p>
          <a:p>
            <a:pPr marL="0" marR="0" lvl="0" indent="0" rtl="0">
              <a:lnSpc>
                <a:spcPct val="100000"/>
              </a:lnSpc>
              <a:spcBef>
                <a:spcPts val="0"/>
              </a:spcBef>
              <a:spcAft>
                <a:spcPts val="0"/>
              </a:spcAft>
              <a:buClr>
                <a:srgbClr val="000000"/>
              </a:buClr>
              <a:buFont typeface="Arial"/>
              <a:buNone/>
            </a:pPr>
            <a:endParaRPr sz="800" b="0" i="0" u="none" strike="noStrike" cap="none" baseline="0" dirty="0">
              <a:solidFill>
                <a:schemeClr val="bg1">
                  <a:lumMod val="75000"/>
                </a:schemeClr>
              </a:solidFill>
              <a:latin typeface="Helvetica Neue"/>
              <a:ea typeface="Helvetica Neue"/>
              <a:cs typeface="Helvetica Neue"/>
              <a:sym typeface="Helvetica Neue"/>
            </a:endParaRPr>
          </a:p>
        </p:txBody>
      </p:sp>
      <p:sp>
        <p:nvSpPr>
          <p:cNvPr id="26" name="Text Placeholder 3"/>
          <p:cNvSpPr>
            <a:spLocks noGrp="1"/>
          </p:cNvSpPr>
          <p:nvPr>
            <p:ph type="body" sz="quarter" idx="19" hasCustomPrompt="1"/>
          </p:nvPr>
        </p:nvSpPr>
        <p:spPr>
          <a:xfrm>
            <a:off x="5003977" y="3435139"/>
            <a:ext cx="2238291" cy="754803"/>
          </a:xfrm>
          <a:prstGeom prst="rect">
            <a:avLst/>
          </a:prstGeom>
        </p:spPr>
        <p:txBody>
          <a:bodyPr vert="horz" anchor="ctr"/>
          <a:lstStyle>
            <a:lvl1pPr algn="ctr">
              <a:defRPr sz="1867" b="1" cap="all">
                <a:solidFill>
                  <a:schemeClr val="accent1"/>
                </a:solidFill>
                <a:latin typeface="Raleway"/>
                <a:ea typeface="Raleway"/>
                <a:cs typeface="Raleway"/>
              </a:defRPr>
            </a:lvl1pPr>
            <a:lvl2pPr>
              <a:defRPr sz="1600">
                <a:solidFill>
                  <a:srgbClr val="FFFFFF"/>
                </a:solidFill>
              </a:defRPr>
            </a:lvl2pPr>
            <a:lvl3pPr>
              <a:defRPr sz="1600">
                <a:solidFill>
                  <a:srgbClr val="FFFFFF"/>
                </a:solidFill>
              </a:defRPr>
            </a:lvl3pPr>
            <a:lvl4pPr>
              <a:defRPr sz="1600">
                <a:solidFill>
                  <a:srgbClr val="FFFFFF"/>
                </a:solidFill>
              </a:defRPr>
            </a:lvl4pPr>
            <a:lvl5pPr>
              <a:defRPr sz="1600">
                <a:solidFill>
                  <a:srgbClr val="FFFFFF"/>
                </a:solidFill>
              </a:defRPr>
            </a:lvl5pPr>
          </a:lstStyle>
          <a:p>
            <a:pPr lvl="0"/>
            <a:r>
              <a:rPr lang="en-US" dirty="0"/>
              <a:t>CLICK TO EDIT MASTER TEXT STYLES</a:t>
            </a:r>
          </a:p>
        </p:txBody>
      </p:sp>
      <p:sp>
        <p:nvSpPr>
          <p:cNvPr id="28" name="Slide Number Placeholder 3"/>
          <p:cNvSpPr>
            <a:spLocks noGrp="1"/>
          </p:cNvSpPr>
          <p:nvPr>
            <p:ph type="sldNum" sz="quarter" idx="4"/>
          </p:nvPr>
        </p:nvSpPr>
        <p:spPr>
          <a:xfrm>
            <a:off x="12859" y="6488297"/>
            <a:ext cx="804184" cy="366183"/>
          </a:xfrm>
          <a:prstGeom prst="rect">
            <a:avLst/>
          </a:prstGeom>
        </p:spPr>
        <p:txBody>
          <a:bodyPr vert="horz" lIns="91440" tIns="45720" rIns="91440" bIns="45720" rtlCol="0" anchor="ctr"/>
          <a:lstStyle>
            <a:lvl1pPr algn="l">
              <a:defRPr sz="1200">
                <a:solidFill>
                  <a:schemeClr val="bg1"/>
                </a:solidFill>
                <a:latin typeface="Helvetica Neue"/>
                <a:cs typeface="Helvetica Neue"/>
              </a:defRPr>
            </a:lvl1pPr>
          </a:lstStyle>
          <a:p>
            <a:fld id="{02CCB1B9-C065-439C-BA4B-82E33D2DF94F}" type="slidenum">
              <a:rPr lang="en-US" smtClean="0"/>
              <a:t>‹#›</a:t>
            </a:fld>
            <a:endParaRPr lang="en-US"/>
          </a:p>
        </p:txBody>
      </p:sp>
      <p:pic>
        <p:nvPicPr>
          <p:cNvPr id="29" name="Shape 355"/>
          <p:cNvPicPr preferRelativeResize="0"/>
          <p:nvPr/>
        </p:nvPicPr>
        <p:blipFill>
          <a:blip r:embed="rId2">
            <a:alphaModFix/>
          </a:blip>
          <a:stretch>
            <a:fillRect/>
          </a:stretch>
        </p:blipFill>
        <p:spPr>
          <a:xfrm>
            <a:off x="0" y="0"/>
            <a:ext cx="12192000" cy="6858000"/>
          </a:xfrm>
          <a:prstGeom prst="rect">
            <a:avLst/>
          </a:prstGeom>
          <a:noFill/>
          <a:ln>
            <a:noFill/>
          </a:ln>
        </p:spPr>
      </p:pic>
      <p:sp>
        <p:nvSpPr>
          <p:cNvPr id="31" name="Shape 148"/>
          <p:cNvSpPr txBox="1"/>
          <p:nvPr/>
        </p:nvSpPr>
        <p:spPr>
          <a:xfrm rot="5400000">
            <a:off x="-1076340" y="4860871"/>
            <a:ext cx="2471199" cy="292800"/>
          </a:xfrm>
          <a:prstGeom prst="rect">
            <a:avLst/>
          </a:prstGeom>
          <a:noFill/>
          <a:ln>
            <a:noFill/>
          </a:ln>
        </p:spPr>
        <p:txBody>
          <a:bodyPr lIns="121900" tIns="121900" rIns="121900" bIns="121900" anchor="t" anchorCtr="0">
            <a:noAutofit/>
          </a:bodyPr>
          <a:lstStyle/>
          <a:p>
            <a:pPr marL="0" marR="0" lvl="0" indent="0" algn="l" rtl="0">
              <a:lnSpc>
                <a:spcPct val="100000"/>
              </a:lnSpc>
              <a:spcBef>
                <a:spcPts val="0"/>
              </a:spcBef>
              <a:spcAft>
                <a:spcPts val="0"/>
              </a:spcAft>
              <a:buClr>
                <a:srgbClr val="000000"/>
              </a:buClr>
              <a:buSzPct val="25000"/>
              <a:buFont typeface="Helvetica Neue"/>
              <a:buNone/>
            </a:pPr>
            <a:r>
              <a:rPr lang="en" sz="800" b="0" i="0" u="none" strike="noStrike" cap="none" baseline="0" dirty="0">
                <a:solidFill>
                  <a:schemeClr val="bg2"/>
                </a:solidFill>
                <a:latin typeface="Helvetica Neue"/>
                <a:ea typeface="Helvetica Neue"/>
                <a:cs typeface="Helvetica Neue"/>
                <a:sym typeface="Helvetica Neue"/>
              </a:rPr>
              <a:t>© 201</a:t>
            </a:r>
            <a:r>
              <a:rPr lang="en-US" sz="800" dirty="0">
                <a:solidFill>
                  <a:schemeClr val="bg2"/>
                </a:solidFill>
                <a:latin typeface="Helvetica Neue"/>
                <a:ea typeface="Helvetica Neue"/>
                <a:cs typeface="Helvetica Neue"/>
                <a:sym typeface="Helvetica Neue"/>
              </a:rPr>
              <a:t>7</a:t>
            </a:r>
            <a:r>
              <a:rPr lang="en" sz="800" dirty="0">
                <a:solidFill>
                  <a:schemeClr val="bg2"/>
                </a:solidFill>
                <a:latin typeface="Helvetica Neue"/>
                <a:ea typeface="Helvetica Neue"/>
                <a:cs typeface="Helvetica Neue"/>
                <a:sym typeface="Helvetica Neue"/>
              </a:rPr>
              <a:t> </a:t>
            </a:r>
            <a:r>
              <a:rPr lang="en" sz="800" b="0" i="0" u="none" strike="noStrike" cap="none" baseline="0" dirty="0">
                <a:solidFill>
                  <a:schemeClr val="bg2"/>
                </a:solidFill>
                <a:latin typeface="Helvetica Neue"/>
                <a:ea typeface="Helvetica Neue"/>
                <a:cs typeface="Helvetica Neue"/>
                <a:sym typeface="Helvetica Neue"/>
              </a:rPr>
              <a:t>DMI </a:t>
            </a:r>
            <a:r>
              <a:rPr lang="en" sz="800" dirty="0">
                <a:solidFill>
                  <a:schemeClr val="bg2"/>
                </a:solidFill>
                <a:latin typeface="Helvetica Neue"/>
                <a:ea typeface="Helvetica Neue"/>
                <a:cs typeface="Helvetica Neue"/>
                <a:sym typeface="Helvetica Neue"/>
              </a:rPr>
              <a:t>CONFIDENTIAL &amp; PROPRIETARY</a:t>
            </a:r>
          </a:p>
          <a:p>
            <a:pPr marL="0" marR="0" lvl="0" indent="0" rtl="0">
              <a:lnSpc>
                <a:spcPct val="100000"/>
              </a:lnSpc>
              <a:spcBef>
                <a:spcPts val="0"/>
              </a:spcBef>
              <a:spcAft>
                <a:spcPts val="0"/>
              </a:spcAft>
              <a:buClr>
                <a:srgbClr val="000000"/>
              </a:buClr>
              <a:buFont typeface="Arial"/>
              <a:buNone/>
            </a:pPr>
            <a:endParaRPr sz="800" b="0" i="0" u="none" strike="noStrike" cap="none" baseline="0" dirty="0">
              <a:solidFill>
                <a:schemeClr val="bg2"/>
              </a:solidFill>
              <a:latin typeface="Helvetica Neue"/>
              <a:ea typeface="Helvetica Neue"/>
              <a:cs typeface="Helvetica Neue"/>
              <a:sym typeface="Helvetica Neue"/>
            </a:endParaRPr>
          </a:p>
        </p:txBody>
      </p:sp>
      <p:pic>
        <p:nvPicPr>
          <p:cNvPr id="32" name="Picture 31"/>
          <p:cNvPicPr>
            <a:picLocks noChangeAspect="1"/>
          </p:cNvPicPr>
          <p:nvPr/>
        </p:nvPicPr>
        <p:blipFill>
          <a:blip r:embed="rId4"/>
          <a:stretch>
            <a:fillRect/>
          </a:stretch>
        </p:blipFill>
        <p:spPr>
          <a:xfrm>
            <a:off x="10570154" y="6215643"/>
            <a:ext cx="1530692" cy="426557"/>
          </a:xfrm>
          <a:prstGeom prst="rect">
            <a:avLst/>
          </a:prstGeom>
        </p:spPr>
      </p:pic>
    </p:spTree>
    <p:extLst>
      <p:ext uri="{BB962C8B-B14F-4D97-AF65-F5344CB8AC3E}">
        <p14:creationId xmlns:p14="http://schemas.microsoft.com/office/powerpoint/2010/main" val="301931560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DMI TEMPLATE - Chart 12">
    <p:spTree>
      <p:nvGrpSpPr>
        <p:cNvPr id="1" name="Shape 367"/>
        <p:cNvGrpSpPr/>
        <p:nvPr/>
      </p:nvGrpSpPr>
      <p:grpSpPr>
        <a:xfrm>
          <a:off x="0" y="0"/>
          <a:ext cx="0" cy="0"/>
          <a:chOff x="0" y="0"/>
          <a:chExt cx="0" cy="0"/>
        </a:xfrm>
      </p:grpSpPr>
      <p:sp>
        <p:nvSpPr>
          <p:cNvPr id="368" name="Shape 368"/>
          <p:cNvSpPr/>
          <p:nvPr/>
        </p:nvSpPr>
        <p:spPr>
          <a:xfrm>
            <a:off x="1" y="2"/>
            <a:ext cx="12191999" cy="3562765"/>
          </a:xfrm>
          <a:prstGeom prst="rect">
            <a:avLst/>
          </a:prstGeom>
          <a:solidFill>
            <a:schemeClr val="tx1"/>
          </a:solidFill>
          <a:ln>
            <a:noFill/>
          </a:ln>
        </p:spPr>
        <p:txBody>
          <a:bodyPr lIns="121900" tIns="121900" rIns="121900" bIns="121900" anchor="ctr" anchorCtr="0">
            <a:noAutofit/>
          </a:bodyPr>
          <a:lstStyle/>
          <a:p>
            <a:pPr>
              <a:spcBef>
                <a:spcPts val="0"/>
              </a:spcBef>
              <a:buNone/>
            </a:pPr>
            <a:endParaRPr sz="2400" dirty="0">
              <a:latin typeface="Raleway"/>
              <a:ea typeface="Raleway"/>
              <a:cs typeface="Raleway"/>
            </a:endParaRPr>
          </a:p>
        </p:txBody>
      </p:sp>
      <p:sp>
        <p:nvSpPr>
          <p:cNvPr id="369" name="Shape 369"/>
          <p:cNvSpPr/>
          <p:nvPr/>
        </p:nvSpPr>
        <p:spPr>
          <a:xfrm rot="10800000" flipH="1">
            <a:off x="5202200" y="3273150"/>
            <a:ext cx="1787600" cy="773364"/>
          </a:xfrm>
          <a:prstGeom prst="triangle">
            <a:avLst>
              <a:gd name="adj" fmla="val 50000"/>
            </a:avLst>
          </a:prstGeom>
          <a:solidFill>
            <a:schemeClr val="tx1"/>
          </a:solidFill>
          <a:ln>
            <a:noFill/>
          </a:ln>
        </p:spPr>
        <p:txBody>
          <a:bodyPr lIns="121900" tIns="121900" rIns="121900" bIns="121900" anchor="ctr" anchorCtr="0">
            <a:noAutofit/>
          </a:bodyPr>
          <a:lstStyle/>
          <a:p>
            <a:pPr>
              <a:spcBef>
                <a:spcPts val="0"/>
              </a:spcBef>
              <a:buNone/>
            </a:pPr>
            <a:endParaRPr sz="2400" dirty="0">
              <a:latin typeface="Raleway"/>
              <a:ea typeface="Raleway"/>
              <a:cs typeface="Raleway"/>
            </a:endParaRPr>
          </a:p>
        </p:txBody>
      </p:sp>
      <p:sp>
        <p:nvSpPr>
          <p:cNvPr id="4" name="Shape 263"/>
          <p:cNvSpPr txBox="1">
            <a:spLocks noGrp="1"/>
          </p:cNvSpPr>
          <p:nvPr>
            <p:ph type="body" idx="10" hasCustomPrompt="1"/>
          </p:nvPr>
        </p:nvSpPr>
        <p:spPr>
          <a:xfrm>
            <a:off x="305767" y="305768"/>
            <a:ext cx="6669199" cy="567829"/>
          </a:xfrm>
          <a:prstGeom prst="rect">
            <a:avLst/>
          </a:prstGeom>
        </p:spPr>
        <p:txBody>
          <a:bodyPr lIns="91425" tIns="91425" rIns="91425" bIns="91425" anchor="t" anchorCtr="0"/>
          <a:lstStyle>
            <a:lvl1pPr rtl="0">
              <a:spcBef>
                <a:spcPts val="0"/>
              </a:spcBef>
              <a:buClr>
                <a:srgbClr val="9A9A9A"/>
              </a:buClr>
              <a:buSzPct val="100000"/>
              <a:defRPr sz="1867" b="1">
                <a:solidFill>
                  <a:srgbClr val="CCD1CD"/>
                </a:solidFill>
                <a:latin typeface="Raleway"/>
                <a:ea typeface="Raleway"/>
                <a:cs typeface="Raleway"/>
              </a:defRPr>
            </a:lvl1pPr>
            <a:lvl2pPr rtl="0">
              <a:spcBef>
                <a:spcPts val="0"/>
              </a:spcBef>
              <a:buClr>
                <a:srgbClr val="9A9A9A"/>
              </a:buClr>
              <a:buSzPct val="100000"/>
              <a:defRPr sz="2133" b="1">
                <a:solidFill>
                  <a:srgbClr val="9A9A9A"/>
                </a:solidFill>
              </a:defRPr>
            </a:lvl2pPr>
            <a:lvl3pPr rtl="0">
              <a:spcBef>
                <a:spcPts val="0"/>
              </a:spcBef>
              <a:buClr>
                <a:srgbClr val="9A9A9A"/>
              </a:buClr>
              <a:buSzPct val="100000"/>
              <a:defRPr sz="2133" b="1">
                <a:solidFill>
                  <a:srgbClr val="9A9A9A"/>
                </a:solidFill>
              </a:defRPr>
            </a:lvl3pPr>
            <a:lvl4pPr rtl="0">
              <a:spcBef>
                <a:spcPts val="0"/>
              </a:spcBef>
              <a:buClr>
                <a:srgbClr val="9A9A9A"/>
              </a:buClr>
              <a:buSzPct val="100000"/>
              <a:defRPr sz="2133" b="1">
                <a:solidFill>
                  <a:srgbClr val="9A9A9A"/>
                </a:solidFill>
              </a:defRPr>
            </a:lvl4pPr>
            <a:lvl5pPr rtl="0">
              <a:spcBef>
                <a:spcPts val="0"/>
              </a:spcBef>
              <a:buClr>
                <a:srgbClr val="9A9A9A"/>
              </a:buClr>
              <a:buSzPct val="100000"/>
              <a:defRPr sz="2133" b="1">
                <a:solidFill>
                  <a:srgbClr val="9A9A9A"/>
                </a:solidFill>
              </a:defRPr>
            </a:lvl5pPr>
            <a:lvl6pPr rtl="0">
              <a:spcBef>
                <a:spcPts val="0"/>
              </a:spcBef>
              <a:buClr>
                <a:srgbClr val="9A9A9A"/>
              </a:buClr>
              <a:buSzPct val="100000"/>
              <a:defRPr sz="2133" b="1">
                <a:solidFill>
                  <a:srgbClr val="9A9A9A"/>
                </a:solidFill>
              </a:defRPr>
            </a:lvl6pPr>
            <a:lvl7pPr rtl="0">
              <a:spcBef>
                <a:spcPts val="0"/>
              </a:spcBef>
              <a:buClr>
                <a:srgbClr val="9A9A9A"/>
              </a:buClr>
              <a:buSzPct val="100000"/>
              <a:defRPr sz="2133" b="1">
                <a:solidFill>
                  <a:srgbClr val="9A9A9A"/>
                </a:solidFill>
              </a:defRPr>
            </a:lvl7pPr>
            <a:lvl8pPr rtl="0">
              <a:spcBef>
                <a:spcPts val="0"/>
              </a:spcBef>
              <a:buClr>
                <a:srgbClr val="9A9A9A"/>
              </a:buClr>
              <a:buSzPct val="100000"/>
              <a:defRPr sz="2133" b="1">
                <a:solidFill>
                  <a:srgbClr val="9A9A9A"/>
                </a:solidFill>
              </a:defRPr>
            </a:lvl8pPr>
            <a:lvl9pPr rtl="0">
              <a:spcBef>
                <a:spcPts val="0"/>
              </a:spcBef>
              <a:buClr>
                <a:srgbClr val="9A9A9A"/>
              </a:buClr>
              <a:buSzPct val="100000"/>
              <a:defRPr sz="2133" b="1">
                <a:solidFill>
                  <a:srgbClr val="9A9A9A"/>
                </a:solidFill>
              </a:defRPr>
            </a:lvl9pPr>
          </a:lstStyle>
          <a:p>
            <a:pPr lvl="0"/>
            <a:r>
              <a:rPr lang="en-US" dirty="0"/>
              <a:t>CLICK TO EDIT MASTER TEXT STYLES</a:t>
            </a:r>
          </a:p>
        </p:txBody>
      </p:sp>
      <p:sp>
        <p:nvSpPr>
          <p:cNvPr id="5" name="Text Placeholder 4"/>
          <p:cNvSpPr>
            <a:spLocks noGrp="1"/>
          </p:cNvSpPr>
          <p:nvPr>
            <p:ph type="body" sz="quarter" idx="11"/>
          </p:nvPr>
        </p:nvSpPr>
        <p:spPr>
          <a:xfrm>
            <a:off x="1042459" y="1198034"/>
            <a:ext cx="10107083" cy="1919817"/>
          </a:xfrm>
          <a:prstGeom prst="rect">
            <a:avLst/>
          </a:prstGeom>
        </p:spPr>
        <p:txBody>
          <a:bodyPr vert="horz" anchor="ctr"/>
          <a:lstStyle>
            <a:lvl1pPr algn="ctr">
              <a:defRPr sz="2667">
                <a:solidFill>
                  <a:srgbClr val="FFFFFF"/>
                </a:solidFill>
                <a:latin typeface="Raleway"/>
                <a:ea typeface="Raleway"/>
                <a:cs typeface="Raleway"/>
              </a:defRPr>
            </a:lvl1pPr>
            <a:lvl2pPr algn="ctr">
              <a:defRPr sz="3200"/>
            </a:lvl2pPr>
            <a:lvl3pPr algn="ctr">
              <a:defRPr sz="3200"/>
            </a:lvl3pPr>
            <a:lvl4pPr algn="ctr">
              <a:defRPr sz="3200"/>
            </a:lvl4pPr>
            <a:lvl5pPr algn="ctr">
              <a:defRPr sz="3200"/>
            </a:lvl5pPr>
          </a:lstStyle>
          <a:p>
            <a:pPr lvl="0"/>
            <a:r>
              <a:rPr lang="en-US"/>
              <a:t>Edit Master text styles</a:t>
            </a:r>
          </a:p>
        </p:txBody>
      </p:sp>
      <p:sp>
        <p:nvSpPr>
          <p:cNvPr id="7" name="Text Placeholder 6"/>
          <p:cNvSpPr>
            <a:spLocks noGrp="1"/>
          </p:cNvSpPr>
          <p:nvPr>
            <p:ph type="body" sz="quarter" idx="12" hasCustomPrompt="1"/>
          </p:nvPr>
        </p:nvSpPr>
        <p:spPr>
          <a:xfrm>
            <a:off x="1043518" y="4046514"/>
            <a:ext cx="10104967" cy="2284361"/>
          </a:xfrm>
          <a:prstGeom prst="rect">
            <a:avLst/>
          </a:prstGeom>
        </p:spPr>
        <p:txBody>
          <a:bodyPr vert="horz" anchor="ctr"/>
          <a:lstStyle>
            <a:lvl1pPr algn="ctr">
              <a:defRPr sz="2667" b="1" cap="all" baseline="0">
                <a:solidFill>
                  <a:schemeClr val="accent1"/>
                </a:solidFill>
                <a:latin typeface="Raleway"/>
                <a:ea typeface="Raleway"/>
                <a:cs typeface="Raleway"/>
              </a:defRPr>
            </a:lvl1pPr>
          </a:lstStyle>
          <a:p>
            <a:pPr lvl="0"/>
            <a:r>
              <a:rPr lang="en-US" dirty="0"/>
              <a:t>THIS SHOULD BE ALL CAPS IN RED.</a:t>
            </a:r>
          </a:p>
        </p:txBody>
      </p:sp>
      <p:sp>
        <p:nvSpPr>
          <p:cNvPr id="8" name="Slide Number Placeholder 3"/>
          <p:cNvSpPr>
            <a:spLocks noGrp="1"/>
          </p:cNvSpPr>
          <p:nvPr>
            <p:ph type="sldNum" sz="quarter" idx="4"/>
          </p:nvPr>
        </p:nvSpPr>
        <p:spPr>
          <a:xfrm>
            <a:off x="12859" y="6488297"/>
            <a:ext cx="804184" cy="366183"/>
          </a:xfrm>
          <a:prstGeom prst="rect">
            <a:avLst/>
          </a:prstGeom>
        </p:spPr>
        <p:txBody>
          <a:bodyPr vert="horz" lIns="91440" tIns="45720" rIns="91440" bIns="45720" rtlCol="0" anchor="ctr"/>
          <a:lstStyle>
            <a:lvl1pPr algn="l">
              <a:defRPr sz="1200">
                <a:solidFill>
                  <a:schemeClr val="bg2"/>
                </a:solidFill>
                <a:latin typeface="Helvetica Neue"/>
                <a:cs typeface="Helvetica Neue"/>
              </a:defRPr>
            </a:lvl1pPr>
          </a:lstStyle>
          <a:p>
            <a:fld id="{02CCB1B9-C065-439C-BA4B-82E33D2DF94F}" type="slidenum">
              <a:rPr lang="en-US" smtClean="0"/>
              <a:t>‹#›</a:t>
            </a:fld>
            <a:endParaRPr lang="en-US"/>
          </a:p>
        </p:txBody>
      </p:sp>
    </p:spTree>
    <p:extLst>
      <p:ext uri="{BB962C8B-B14F-4D97-AF65-F5344CB8AC3E}">
        <p14:creationId xmlns:p14="http://schemas.microsoft.com/office/powerpoint/2010/main" val="78071630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1_DMI TEMPLATE - Blank 3">
    <p:bg>
      <p:bgRef idx="1001">
        <a:schemeClr val="bg1"/>
      </p:bgRef>
    </p:bg>
    <p:spTree>
      <p:nvGrpSpPr>
        <p:cNvPr id="1" name="Shape 325"/>
        <p:cNvGrpSpPr/>
        <p:nvPr/>
      </p:nvGrpSpPr>
      <p:grpSpPr>
        <a:xfrm>
          <a:off x="0" y="0"/>
          <a:ext cx="0" cy="0"/>
          <a:chOff x="0" y="0"/>
          <a:chExt cx="0" cy="0"/>
        </a:xfrm>
      </p:grpSpPr>
      <p:sp>
        <p:nvSpPr>
          <p:cNvPr id="5" name="Shape 687"/>
          <p:cNvSpPr/>
          <p:nvPr/>
        </p:nvSpPr>
        <p:spPr>
          <a:xfrm>
            <a:off x="0" y="0"/>
            <a:ext cx="5918800" cy="6858000"/>
          </a:xfrm>
          <a:prstGeom prst="homePlate">
            <a:avLst>
              <a:gd name="adj" fmla="val 21093"/>
            </a:avLst>
          </a:prstGeom>
          <a:solidFill>
            <a:schemeClr val="lt1"/>
          </a:solidFill>
          <a:ln>
            <a:noFill/>
          </a:ln>
        </p:spPr>
        <p:txBody>
          <a:bodyPr lIns="121900" tIns="121900" rIns="121900" bIns="121900" anchor="ctr" anchorCtr="0">
            <a:noAutofit/>
          </a:bodyPr>
          <a:lstStyle/>
          <a:p>
            <a:pPr lvl="0">
              <a:spcBef>
                <a:spcPts val="0"/>
              </a:spcBef>
              <a:buNone/>
            </a:pPr>
            <a:endParaRPr sz="2400"/>
          </a:p>
        </p:txBody>
      </p:sp>
      <p:sp>
        <p:nvSpPr>
          <p:cNvPr id="10" name="Shape 263"/>
          <p:cNvSpPr txBox="1">
            <a:spLocks noGrp="1"/>
          </p:cNvSpPr>
          <p:nvPr>
            <p:ph type="body" idx="10" hasCustomPrompt="1"/>
          </p:nvPr>
        </p:nvSpPr>
        <p:spPr>
          <a:xfrm>
            <a:off x="305767" y="305768"/>
            <a:ext cx="6669199" cy="567829"/>
          </a:xfrm>
          <a:prstGeom prst="rect">
            <a:avLst/>
          </a:prstGeom>
        </p:spPr>
        <p:txBody>
          <a:bodyPr lIns="91425" tIns="91425" rIns="91425" bIns="91425" anchor="t" anchorCtr="0"/>
          <a:lstStyle>
            <a:lvl1pPr rtl="0">
              <a:spcBef>
                <a:spcPts val="0"/>
              </a:spcBef>
              <a:buClr>
                <a:srgbClr val="9A9A9A"/>
              </a:buClr>
              <a:buSzPct val="100000"/>
              <a:defRPr sz="1867" b="1">
                <a:solidFill>
                  <a:schemeClr val="bg2"/>
                </a:solidFill>
                <a:latin typeface="Raleway"/>
                <a:ea typeface="Raleway"/>
                <a:cs typeface="Raleway"/>
              </a:defRPr>
            </a:lvl1pPr>
            <a:lvl2pPr rtl="0">
              <a:spcBef>
                <a:spcPts val="0"/>
              </a:spcBef>
              <a:buClr>
                <a:srgbClr val="9A9A9A"/>
              </a:buClr>
              <a:buSzPct val="100000"/>
              <a:defRPr sz="2133" b="1">
                <a:solidFill>
                  <a:srgbClr val="9A9A9A"/>
                </a:solidFill>
              </a:defRPr>
            </a:lvl2pPr>
            <a:lvl3pPr rtl="0">
              <a:spcBef>
                <a:spcPts val="0"/>
              </a:spcBef>
              <a:buClr>
                <a:srgbClr val="9A9A9A"/>
              </a:buClr>
              <a:buSzPct val="100000"/>
              <a:defRPr sz="2133" b="1">
                <a:solidFill>
                  <a:srgbClr val="9A9A9A"/>
                </a:solidFill>
              </a:defRPr>
            </a:lvl3pPr>
            <a:lvl4pPr rtl="0">
              <a:spcBef>
                <a:spcPts val="0"/>
              </a:spcBef>
              <a:buClr>
                <a:srgbClr val="9A9A9A"/>
              </a:buClr>
              <a:buSzPct val="100000"/>
              <a:defRPr sz="2133" b="1">
                <a:solidFill>
                  <a:srgbClr val="9A9A9A"/>
                </a:solidFill>
              </a:defRPr>
            </a:lvl4pPr>
            <a:lvl5pPr rtl="0">
              <a:spcBef>
                <a:spcPts val="0"/>
              </a:spcBef>
              <a:buClr>
                <a:srgbClr val="9A9A9A"/>
              </a:buClr>
              <a:buSzPct val="100000"/>
              <a:defRPr sz="2133" b="1">
                <a:solidFill>
                  <a:srgbClr val="9A9A9A"/>
                </a:solidFill>
              </a:defRPr>
            </a:lvl5pPr>
            <a:lvl6pPr rtl="0">
              <a:spcBef>
                <a:spcPts val="0"/>
              </a:spcBef>
              <a:buClr>
                <a:srgbClr val="9A9A9A"/>
              </a:buClr>
              <a:buSzPct val="100000"/>
              <a:defRPr sz="2133" b="1">
                <a:solidFill>
                  <a:srgbClr val="9A9A9A"/>
                </a:solidFill>
              </a:defRPr>
            </a:lvl6pPr>
            <a:lvl7pPr rtl="0">
              <a:spcBef>
                <a:spcPts val="0"/>
              </a:spcBef>
              <a:buClr>
                <a:srgbClr val="9A9A9A"/>
              </a:buClr>
              <a:buSzPct val="100000"/>
              <a:defRPr sz="2133" b="1">
                <a:solidFill>
                  <a:srgbClr val="9A9A9A"/>
                </a:solidFill>
              </a:defRPr>
            </a:lvl7pPr>
            <a:lvl8pPr rtl="0">
              <a:spcBef>
                <a:spcPts val="0"/>
              </a:spcBef>
              <a:buClr>
                <a:srgbClr val="9A9A9A"/>
              </a:buClr>
              <a:buSzPct val="100000"/>
              <a:defRPr sz="2133" b="1">
                <a:solidFill>
                  <a:srgbClr val="9A9A9A"/>
                </a:solidFill>
              </a:defRPr>
            </a:lvl8pPr>
            <a:lvl9pPr rtl="0">
              <a:spcBef>
                <a:spcPts val="0"/>
              </a:spcBef>
              <a:buClr>
                <a:srgbClr val="9A9A9A"/>
              </a:buClr>
              <a:buSzPct val="100000"/>
              <a:defRPr sz="2133" b="1">
                <a:solidFill>
                  <a:srgbClr val="9A9A9A"/>
                </a:solidFill>
              </a:defRPr>
            </a:lvl9pPr>
          </a:lstStyle>
          <a:p>
            <a:pPr lvl="0"/>
            <a:r>
              <a:rPr lang="en-US" dirty="0"/>
              <a:t>CLICK TO EDIT MASTER TEXT STYLES</a:t>
            </a:r>
          </a:p>
        </p:txBody>
      </p:sp>
      <p:sp>
        <p:nvSpPr>
          <p:cNvPr id="12" name="Slide Number Placeholder 3"/>
          <p:cNvSpPr txBox="1">
            <a:spLocks/>
          </p:cNvSpPr>
          <p:nvPr/>
        </p:nvSpPr>
        <p:spPr>
          <a:xfrm>
            <a:off x="12859" y="6488297"/>
            <a:ext cx="804184" cy="366183"/>
          </a:xfrm>
          <a:prstGeom prst="rect">
            <a:avLst/>
          </a:prstGeom>
        </p:spPr>
        <p:txBody>
          <a:bodyPr vert="horz" lIns="121920" tIns="60960" rIns="121920" bIns="60960" rtlCol="0" anchor="ctr"/>
          <a:lstStyle>
            <a:defPPr marR="0" algn="l" rtl="0">
              <a:lnSpc>
                <a:spcPct val="100000"/>
              </a:lnSpc>
              <a:spcBef>
                <a:spcPts val="0"/>
              </a:spcBef>
              <a:spcAft>
                <a:spcPts val="0"/>
              </a:spcAft>
            </a:defPPr>
            <a:lvl1pPr marR="0" algn="l" rtl="0">
              <a:lnSpc>
                <a:spcPct val="100000"/>
              </a:lnSpc>
              <a:spcBef>
                <a:spcPts val="0"/>
              </a:spcBef>
              <a:spcAft>
                <a:spcPts val="0"/>
              </a:spcAft>
              <a:buNone/>
              <a:defRPr sz="900" b="0" i="0" u="none" strike="noStrike" cap="none" baseline="0">
                <a:solidFill>
                  <a:schemeClr val="tx2"/>
                </a:solidFill>
                <a:latin typeface="Helvetica Neue"/>
                <a:ea typeface="Arial"/>
                <a:cs typeface="Helvetica Neue"/>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pPr marL="0" marR="0" lvl="0" indent="0" algn="l" defTabSz="1219170" rtl="0" eaLnBrk="1" fontAlgn="auto" latinLnBrk="0" hangingPunct="1">
              <a:lnSpc>
                <a:spcPct val="100000"/>
              </a:lnSpc>
              <a:spcBef>
                <a:spcPts val="0"/>
              </a:spcBef>
              <a:spcAft>
                <a:spcPts val="0"/>
              </a:spcAft>
              <a:buClrTx/>
              <a:buSzTx/>
              <a:buFontTx/>
              <a:buNone/>
              <a:tabLst/>
              <a:defRPr/>
            </a:pPr>
            <a:fld id="{95E3A436-1048-CA4E-9C3F-FCB70029503E}" type="slidenum">
              <a:rPr kumimoji="0" lang="en-US" sz="1200" b="0" i="0" u="none" strike="noStrike" kern="0" cap="none" spc="0" normalizeH="0" baseline="0" noProof="0" smtClean="0">
                <a:ln>
                  <a:noFill/>
                </a:ln>
                <a:solidFill>
                  <a:srgbClr val="6C797A"/>
                </a:solidFill>
                <a:effectLst/>
                <a:uLnTx/>
                <a:uFillTx/>
                <a:latin typeface="Helvetica Neue"/>
                <a:ea typeface="Arial"/>
                <a:cs typeface="Helvetica Neue"/>
                <a:sym typeface="Arial"/>
                <a:rtl val="0"/>
              </a:rPr>
              <a:pPr marL="0" marR="0" lvl="0" indent="0" algn="l" defTabSz="121917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0" cap="none" spc="0" normalizeH="0" baseline="0" noProof="0">
              <a:ln>
                <a:noFill/>
              </a:ln>
              <a:solidFill>
                <a:srgbClr val="6C797A"/>
              </a:solidFill>
              <a:effectLst/>
              <a:uLnTx/>
              <a:uFillTx/>
              <a:latin typeface="Helvetica Neue"/>
              <a:ea typeface="Arial"/>
              <a:cs typeface="Helvetica Neue"/>
              <a:sym typeface="Arial"/>
              <a:rtl val="0"/>
            </a:endParaRPr>
          </a:p>
        </p:txBody>
      </p:sp>
      <p:sp>
        <p:nvSpPr>
          <p:cNvPr id="14" name="Shape 148"/>
          <p:cNvSpPr txBox="1"/>
          <p:nvPr/>
        </p:nvSpPr>
        <p:spPr>
          <a:xfrm rot="5400000">
            <a:off x="-1076340" y="4860871"/>
            <a:ext cx="2471199" cy="292800"/>
          </a:xfrm>
          <a:prstGeom prst="rect">
            <a:avLst/>
          </a:prstGeom>
          <a:noFill/>
          <a:ln>
            <a:noFill/>
          </a:ln>
        </p:spPr>
        <p:txBody>
          <a:bodyPr lIns="121900" tIns="121900" rIns="121900" bIns="121900" anchor="t" anchorCtr="0">
            <a:noAutofit/>
          </a:bodyPr>
          <a:lstStyle/>
          <a:p>
            <a:pPr>
              <a:buClr>
                <a:srgbClr val="000000"/>
              </a:buClr>
              <a:buSzPct val="25000"/>
              <a:buFont typeface="Helvetica Neue"/>
              <a:buNone/>
            </a:pPr>
            <a:r>
              <a:rPr lang="en" sz="800" dirty="0">
                <a:solidFill>
                  <a:schemeClr val="bg2"/>
                </a:solidFill>
                <a:latin typeface="Helvetica Neue"/>
                <a:ea typeface="Helvetica Neue"/>
                <a:cs typeface="Helvetica Neue"/>
                <a:sym typeface="Helvetica Neue"/>
              </a:rPr>
              <a:t>© 201</a:t>
            </a:r>
            <a:r>
              <a:rPr lang="en-US" sz="800" dirty="0">
                <a:solidFill>
                  <a:schemeClr val="bg2"/>
                </a:solidFill>
                <a:latin typeface="Helvetica Neue"/>
                <a:ea typeface="Helvetica Neue"/>
                <a:cs typeface="Helvetica Neue"/>
                <a:sym typeface="Helvetica Neue"/>
              </a:rPr>
              <a:t>7</a:t>
            </a:r>
            <a:r>
              <a:rPr lang="en" sz="800" dirty="0">
                <a:solidFill>
                  <a:schemeClr val="bg2"/>
                </a:solidFill>
                <a:latin typeface="Helvetica Neue"/>
                <a:ea typeface="Helvetica Neue"/>
                <a:cs typeface="Helvetica Neue"/>
                <a:sym typeface="Helvetica Neue"/>
              </a:rPr>
              <a:t> DMI CONFIDENTIAL &amp; PROPRIETARY</a:t>
            </a:r>
          </a:p>
          <a:p>
            <a:pPr>
              <a:buClr>
                <a:srgbClr val="000000"/>
              </a:buClr>
              <a:buFont typeface="Arial"/>
              <a:buNone/>
            </a:pPr>
            <a:endParaRPr sz="800" dirty="0">
              <a:solidFill>
                <a:schemeClr val="bg2"/>
              </a:solidFill>
              <a:latin typeface="Helvetica Neue"/>
              <a:ea typeface="Helvetica Neue"/>
              <a:cs typeface="Helvetica Neue"/>
              <a:sym typeface="Helvetica Neue"/>
            </a:endParaRPr>
          </a:p>
        </p:txBody>
      </p:sp>
      <p:sp>
        <p:nvSpPr>
          <p:cNvPr id="15" name="Text Placeholder 3"/>
          <p:cNvSpPr>
            <a:spLocks noGrp="1"/>
          </p:cNvSpPr>
          <p:nvPr>
            <p:ph type="body" sz="quarter" idx="11"/>
          </p:nvPr>
        </p:nvSpPr>
        <p:spPr>
          <a:xfrm>
            <a:off x="463789" y="1509919"/>
            <a:ext cx="4200575" cy="3850295"/>
          </a:xfrm>
          <a:prstGeom prst="rect">
            <a:avLst/>
          </a:prstGeom>
        </p:spPr>
        <p:txBody>
          <a:bodyPr vert="horz" anchor="ctr"/>
          <a:lstStyle>
            <a:lvl1pPr>
              <a:defRPr sz="2667">
                <a:solidFill>
                  <a:schemeClr val="accent1"/>
                </a:solidFill>
                <a:latin typeface="Raleway"/>
                <a:ea typeface="Raleway"/>
                <a:cs typeface="Raleway"/>
              </a:defRPr>
            </a:lvl1pPr>
            <a:lvl2pPr>
              <a:defRPr sz="2667">
                <a:solidFill>
                  <a:schemeClr val="bg1"/>
                </a:solidFill>
              </a:defRPr>
            </a:lvl2pPr>
            <a:lvl3pPr>
              <a:defRPr sz="2667">
                <a:solidFill>
                  <a:schemeClr val="bg1"/>
                </a:solidFill>
              </a:defRPr>
            </a:lvl3pPr>
            <a:lvl4pPr>
              <a:defRPr sz="2667">
                <a:solidFill>
                  <a:schemeClr val="bg1"/>
                </a:solidFill>
              </a:defRPr>
            </a:lvl4pPr>
            <a:lvl5pPr>
              <a:defRPr sz="2667">
                <a:solidFill>
                  <a:schemeClr val="bg1"/>
                </a:solidFill>
              </a:defRPr>
            </a:lvl5pPr>
          </a:lstStyle>
          <a:p>
            <a:pPr lvl="0"/>
            <a:r>
              <a:rPr lang="en-US"/>
              <a:t>Edit Master text styles</a:t>
            </a:r>
          </a:p>
        </p:txBody>
      </p:sp>
      <p:sp>
        <p:nvSpPr>
          <p:cNvPr id="16" name="Text Placeholder 6"/>
          <p:cNvSpPr>
            <a:spLocks noGrp="1"/>
          </p:cNvSpPr>
          <p:nvPr>
            <p:ph type="body" sz="quarter" idx="12" hasCustomPrompt="1"/>
          </p:nvPr>
        </p:nvSpPr>
        <p:spPr>
          <a:xfrm>
            <a:off x="6382589" y="1652706"/>
            <a:ext cx="5431900" cy="3707508"/>
          </a:xfrm>
          <a:prstGeom prst="rect">
            <a:avLst/>
          </a:prstGeom>
        </p:spPr>
        <p:txBody>
          <a:bodyPr vert="horz" anchor="ctr"/>
          <a:lstStyle>
            <a:lvl1pPr algn="ctr">
              <a:defRPr sz="2400" b="1" cap="all">
                <a:solidFill>
                  <a:schemeClr val="tx1"/>
                </a:solidFill>
                <a:latin typeface="Raleway"/>
                <a:ea typeface="Raleway"/>
                <a:cs typeface="Raleway"/>
              </a:defRPr>
            </a:lvl1pPr>
            <a:lvl2pPr algn="ctr">
              <a:defRPr sz="2400" b="1"/>
            </a:lvl2pPr>
            <a:lvl3pPr algn="ctr">
              <a:defRPr sz="2400" b="1"/>
            </a:lvl3pPr>
            <a:lvl4pPr algn="ctr">
              <a:defRPr sz="2400" b="1"/>
            </a:lvl4pPr>
            <a:lvl5pPr algn="ctr">
              <a:defRPr sz="2400" b="1"/>
            </a:lvl5pPr>
          </a:lstStyle>
          <a:p>
            <a:pPr lvl="0"/>
            <a:r>
              <a:rPr lang="en-US" dirty="0"/>
              <a:t>CLICK TO EDIT MASTER TEXT STYLES</a:t>
            </a:r>
          </a:p>
        </p:txBody>
      </p:sp>
      <p:pic>
        <p:nvPicPr>
          <p:cNvPr id="9" name="Picture 8"/>
          <p:cNvPicPr>
            <a:picLocks noChangeAspect="1"/>
          </p:cNvPicPr>
          <p:nvPr/>
        </p:nvPicPr>
        <p:blipFill>
          <a:blip r:embed="rId2"/>
          <a:stretch>
            <a:fillRect/>
          </a:stretch>
        </p:blipFill>
        <p:spPr>
          <a:xfrm>
            <a:off x="10570154" y="6215643"/>
            <a:ext cx="1530692" cy="426557"/>
          </a:xfrm>
          <a:prstGeom prst="rect">
            <a:avLst/>
          </a:prstGeom>
        </p:spPr>
      </p:pic>
    </p:spTree>
    <p:extLst>
      <p:ext uri="{BB962C8B-B14F-4D97-AF65-F5344CB8AC3E}">
        <p14:creationId xmlns:p14="http://schemas.microsoft.com/office/powerpoint/2010/main" val="1469590302"/>
      </p:ext>
    </p:extLst>
  </p:cSld>
  <p:clrMapOvr>
    <a:overrideClrMapping bg1="dk1" tx1="lt1" bg2="dk2" tx2="lt2" accent1="accent1" accent2="accent2" accent3="accent3" accent4="accent4" accent5="accent5" accent6="accent6" hlink="hlink" folHlink="folHlink"/>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DMI TEMPLATE - Chart 13">
    <p:spTree>
      <p:nvGrpSpPr>
        <p:cNvPr id="1" name="Shape 370"/>
        <p:cNvGrpSpPr/>
        <p:nvPr/>
      </p:nvGrpSpPr>
      <p:grpSpPr>
        <a:xfrm>
          <a:off x="0" y="0"/>
          <a:ext cx="0" cy="0"/>
          <a:chOff x="0" y="0"/>
          <a:chExt cx="0" cy="0"/>
        </a:xfrm>
      </p:grpSpPr>
      <p:sp>
        <p:nvSpPr>
          <p:cNvPr id="371" name="Shape 371"/>
          <p:cNvSpPr/>
          <p:nvPr/>
        </p:nvSpPr>
        <p:spPr>
          <a:xfrm rot="10800000">
            <a:off x="-1714465" y="1"/>
            <a:ext cx="7169199" cy="6857999"/>
          </a:xfrm>
          <a:prstGeom prst="hexagon">
            <a:avLst>
              <a:gd name="adj" fmla="val 25000"/>
              <a:gd name="vf" fmla="val 115470"/>
            </a:avLst>
          </a:prstGeom>
          <a:solidFill>
            <a:schemeClr val="tx1"/>
          </a:solidFill>
          <a:ln>
            <a:noFill/>
          </a:ln>
        </p:spPr>
        <p:txBody>
          <a:bodyPr lIns="121900" tIns="121900" rIns="121900" bIns="121900" anchor="ctr" anchorCtr="0">
            <a:noAutofit/>
          </a:bodyPr>
          <a:lstStyle/>
          <a:p>
            <a:pPr>
              <a:spcBef>
                <a:spcPts val="0"/>
              </a:spcBef>
              <a:buNone/>
            </a:pPr>
            <a:endParaRPr sz="2400" dirty="0">
              <a:latin typeface="Raleway"/>
              <a:ea typeface="Raleway"/>
              <a:cs typeface="Raleway"/>
            </a:endParaRPr>
          </a:p>
        </p:txBody>
      </p:sp>
      <p:pic>
        <p:nvPicPr>
          <p:cNvPr id="372" name="Shape 372"/>
          <p:cNvPicPr preferRelativeResize="0"/>
          <p:nvPr/>
        </p:nvPicPr>
        <p:blipFill>
          <a:blip r:embed="rId2">
            <a:alphaModFix amt="89000"/>
          </a:blip>
          <a:stretch>
            <a:fillRect/>
          </a:stretch>
        </p:blipFill>
        <p:spPr>
          <a:xfrm>
            <a:off x="6464301" y="597634"/>
            <a:ext cx="4898732" cy="5662733"/>
          </a:xfrm>
          <a:prstGeom prst="rect">
            <a:avLst/>
          </a:prstGeom>
          <a:noFill/>
          <a:ln>
            <a:noFill/>
          </a:ln>
        </p:spPr>
      </p:pic>
      <p:sp>
        <p:nvSpPr>
          <p:cNvPr id="4" name="Text Placeholder 3"/>
          <p:cNvSpPr>
            <a:spLocks noGrp="1"/>
          </p:cNvSpPr>
          <p:nvPr>
            <p:ph type="body" sz="quarter" idx="10"/>
          </p:nvPr>
        </p:nvSpPr>
        <p:spPr>
          <a:xfrm>
            <a:off x="463789" y="1509919"/>
            <a:ext cx="3721451" cy="3850295"/>
          </a:xfrm>
          <a:prstGeom prst="rect">
            <a:avLst/>
          </a:prstGeom>
        </p:spPr>
        <p:txBody>
          <a:bodyPr vert="horz" anchor="ctr"/>
          <a:lstStyle>
            <a:lvl1pPr>
              <a:defRPr sz="2667">
                <a:solidFill>
                  <a:schemeClr val="bg1"/>
                </a:solidFill>
                <a:latin typeface="Raleway"/>
                <a:ea typeface="Raleway"/>
                <a:cs typeface="Raleway"/>
              </a:defRPr>
            </a:lvl1pPr>
            <a:lvl2pPr>
              <a:defRPr sz="2667">
                <a:solidFill>
                  <a:schemeClr val="bg1"/>
                </a:solidFill>
              </a:defRPr>
            </a:lvl2pPr>
            <a:lvl3pPr>
              <a:defRPr sz="2667">
                <a:solidFill>
                  <a:schemeClr val="bg1"/>
                </a:solidFill>
              </a:defRPr>
            </a:lvl3pPr>
            <a:lvl4pPr>
              <a:defRPr sz="2667">
                <a:solidFill>
                  <a:schemeClr val="bg1"/>
                </a:solidFill>
              </a:defRPr>
            </a:lvl4pPr>
            <a:lvl5pPr>
              <a:defRPr sz="2667">
                <a:solidFill>
                  <a:schemeClr val="bg1"/>
                </a:solidFill>
              </a:defRPr>
            </a:lvl5pPr>
          </a:lstStyle>
          <a:p>
            <a:pPr lvl="0"/>
            <a:r>
              <a:rPr lang="en-US"/>
              <a:t>Edit Master text styles</a:t>
            </a:r>
          </a:p>
        </p:txBody>
      </p:sp>
      <p:sp>
        <p:nvSpPr>
          <p:cNvPr id="7" name="Text Placeholder 6"/>
          <p:cNvSpPr>
            <a:spLocks noGrp="1"/>
          </p:cNvSpPr>
          <p:nvPr>
            <p:ph type="body" sz="quarter" idx="11" hasCustomPrompt="1"/>
          </p:nvPr>
        </p:nvSpPr>
        <p:spPr>
          <a:xfrm>
            <a:off x="7323667" y="2535363"/>
            <a:ext cx="3191933" cy="1811867"/>
          </a:xfrm>
          <a:prstGeom prst="rect">
            <a:avLst/>
          </a:prstGeom>
        </p:spPr>
        <p:txBody>
          <a:bodyPr vert="horz" anchor="ctr"/>
          <a:lstStyle>
            <a:lvl1pPr algn="ctr">
              <a:defRPr sz="2400" b="1" cap="all">
                <a:solidFill>
                  <a:srgbClr val="C11F2F"/>
                </a:solidFill>
                <a:latin typeface="Raleway"/>
                <a:ea typeface="Raleway"/>
                <a:cs typeface="Raleway"/>
              </a:defRPr>
            </a:lvl1pPr>
            <a:lvl2pPr algn="ctr">
              <a:defRPr sz="2400" b="1"/>
            </a:lvl2pPr>
            <a:lvl3pPr algn="ctr">
              <a:defRPr sz="2400" b="1"/>
            </a:lvl3pPr>
            <a:lvl4pPr algn="ctr">
              <a:defRPr sz="2400" b="1"/>
            </a:lvl4pPr>
            <a:lvl5pPr algn="ctr">
              <a:defRPr sz="2400" b="1"/>
            </a:lvl5pPr>
          </a:lstStyle>
          <a:p>
            <a:pPr lvl="0"/>
            <a:r>
              <a:rPr lang="en-US" dirty="0"/>
              <a:t>CLICK TO EDIT MASTER TEXT STYLES</a:t>
            </a:r>
          </a:p>
        </p:txBody>
      </p:sp>
      <p:sp>
        <p:nvSpPr>
          <p:cNvPr id="9" name="Shape 148"/>
          <p:cNvSpPr txBox="1"/>
          <p:nvPr/>
        </p:nvSpPr>
        <p:spPr>
          <a:xfrm rot="5400000">
            <a:off x="-1076340" y="4860871"/>
            <a:ext cx="2471199" cy="292800"/>
          </a:xfrm>
          <a:prstGeom prst="rect">
            <a:avLst/>
          </a:prstGeom>
          <a:noFill/>
          <a:ln>
            <a:noFill/>
          </a:ln>
        </p:spPr>
        <p:txBody>
          <a:bodyPr lIns="121900" tIns="121900" rIns="121900" bIns="121900" anchor="t" anchorCtr="0">
            <a:noAutofit/>
          </a:bodyPr>
          <a:lstStyle/>
          <a:p>
            <a:pPr marL="0" marR="0" lvl="0" indent="0" algn="l" rtl="0">
              <a:lnSpc>
                <a:spcPct val="100000"/>
              </a:lnSpc>
              <a:spcBef>
                <a:spcPts val="0"/>
              </a:spcBef>
              <a:spcAft>
                <a:spcPts val="0"/>
              </a:spcAft>
              <a:buClr>
                <a:srgbClr val="000000"/>
              </a:buClr>
              <a:buSzPct val="25000"/>
              <a:buFont typeface="Helvetica Neue"/>
              <a:buNone/>
            </a:pPr>
            <a:r>
              <a:rPr lang="en" sz="800" b="0" i="0" u="none" strike="noStrike" cap="none" baseline="0" dirty="0">
                <a:solidFill>
                  <a:schemeClr val="bg2"/>
                </a:solidFill>
                <a:latin typeface="Helvetica Neue"/>
                <a:ea typeface="Helvetica Neue"/>
                <a:cs typeface="Helvetica Neue"/>
                <a:sym typeface="Helvetica Neue"/>
              </a:rPr>
              <a:t>© 201</a:t>
            </a:r>
            <a:r>
              <a:rPr lang="en-US" sz="800" dirty="0">
                <a:solidFill>
                  <a:schemeClr val="bg2"/>
                </a:solidFill>
                <a:latin typeface="Helvetica Neue"/>
                <a:ea typeface="Helvetica Neue"/>
                <a:cs typeface="Helvetica Neue"/>
                <a:sym typeface="Helvetica Neue"/>
              </a:rPr>
              <a:t>7</a:t>
            </a:r>
            <a:r>
              <a:rPr lang="en" sz="800" dirty="0">
                <a:solidFill>
                  <a:schemeClr val="bg2"/>
                </a:solidFill>
                <a:latin typeface="Helvetica Neue"/>
                <a:ea typeface="Helvetica Neue"/>
                <a:cs typeface="Helvetica Neue"/>
                <a:sym typeface="Helvetica Neue"/>
              </a:rPr>
              <a:t> </a:t>
            </a:r>
            <a:r>
              <a:rPr lang="en" sz="800" b="0" i="0" u="none" strike="noStrike" cap="none" baseline="0" dirty="0">
                <a:solidFill>
                  <a:schemeClr val="bg2"/>
                </a:solidFill>
                <a:latin typeface="Helvetica Neue"/>
                <a:ea typeface="Helvetica Neue"/>
                <a:cs typeface="Helvetica Neue"/>
                <a:sym typeface="Helvetica Neue"/>
              </a:rPr>
              <a:t>DMI </a:t>
            </a:r>
            <a:r>
              <a:rPr lang="en" sz="800" dirty="0">
                <a:solidFill>
                  <a:schemeClr val="bg2"/>
                </a:solidFill>
                <a:latin typeface="Helvetica Neue"/>
                <a:ea typeface="Helvetica Neue"/>
                <a:cs typeface="Helvetica Neue"/>
                <a:sym typeface="Helvetica Neue"/>
              </a:rPr>
              <a:t>CONFIDENTIAL &amp; PROPRIETARY</a:t>
            </a:r>
          </a:p>
          <a:p>
            <a:pPr marL="0" marR="0" lvl="0" indent="0" rtl="0">
              <a:lnSpc>
                <a:spcPct val="100000"/>
              </a:lnSpc>
              <a:spcBef>
                <a:spcPts val="0"/>
              </a:spcBef>
              <a:spcAft>
                <a:spcPts val="0"/>
              </a:spcAft>
              <a:buClr>
                <a:srgbClr val="000000"/>
              </a:buClr>
              <a:buFont typeface="Arial"/>
              <a:buNone/>
            </a:pPr>
            <a:endParaRPr sz="800" b="0" i="0" u="none" strike="noStrike" cap="none" baseline="0" dirty="0">
              <a:solidFill>
                <a:schemeClr val="bg2"/>
              </a:solidFill>
              <a:latin typeface="Helvetica Neue"/>
              <a:ea typeface="Helvetica Neue"/>
              <a:cs typeface="Helvetica Neue"/>
              <a:sym typeface="Helvetica Neue"/>
            </a:endParaRPr>
          </a:p>
        </p:txBody>
      </p:sp>
      <p:sp>
        <p:nvSpPr>
          <p:cNvPr id="8" name="Slide Number Placeholder 3"/>
          <p:cNvSpPr>
            <a:spLocks noGrp="1"/>
          </p:cNvSpPr>
          <p:nvPr>
            <p:ph type="sldNum" sz="quarter" idx="4"/>
          </p:nvPr>
        </p:nvSpPr>
        <p:spPr>
          <a:xfrm>
            <a:off x="12859" y="6488297"/>
            <a:ext cx="804184" cy="366183"/>
          </a:xfrm>
          <a:prstGeom prst="rect">
            <a:avLst/>
          </a:prstGeom>
        </p:spPr>
        <p:txBody>
          <a:bodyPr vert="horz" lIns="91440" tIns="45720" rIns="91440" bIns="45720" rtlCol="0" anchor="ctr"/>
          <a:lstStyle>
            <a:lvl1pPr algn="l">
              <a:defRPr sz="1200">
                <a:solidFill>
                  <a:srgbClr val="FFFFFF"/>
                </a:solidFill>
                <a:latin typeface="Helvetica Neue"/>
                <a:cs typeface="Helvetica Neue"/>
              </a:defRPr>
            </a:lvl1pPr>
          </a:lstStyle>
          <a:p>
            <a:fld id="{02CCB1B9-C065-439C-BA4B-82E33D2DF94F}" type="slidenum">
              <a:rPr lang="en-US" smtClean="0"/>
              <a:t>‹#›</a:t>
            </a:fld>
            <a:endParaRPr lang="en-US"/>
          </a:p>
        </p:txBody>
      </p:sp>
    </p:spTree>
    <p:extLst>
      <p:ext uri="{BB962C8B-B14F-4D97-AF65-F5344CB8AC3E}">
        <p14:creationId xmlns:p14="http://schemas.microsoft.com/office/powerpoint/2010/main" val="18991286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2_DMI TEMPLATE - Cover Slide 4">
    <p:bg>
      <p:bgPr>
        <a:blipFill rotWithShape="1">
          <a:blip r:embed="rId2"/>
          <a:stretch>
            <a:fillRect/>
          </a:stretch>
        </a:blipFill>
        <a:effectLst/>
      </p:bgPr>
    </p:bg>
    <p:spTree>
      <p:nvGrpSpPr>
        <p:cNvPr id="1" name="Shape 79"/>
        <p:cNvGrpSpPr/>
        <p:nvPr/>
      </p:nvGrpSpPr>
      <p:grpSpPr>
        <a:xfrm>
          <a:off x="0" y="0"/>
          <a:ext cx="0" cy="0"/>
          <a:chOff x="0" y="0"/>
          <a:chExt cx="0" cy="0"/>
        </a:xfrm>
      </p:grpSpPr>
      <p:sp>
        <p:nvSpPr>
          <p:cNvPr id="81" name="Shape 81"/>
          <p:cNvSpPr txBox="1">
            <a:spLocks noGrp="1"/>
          </p:cNvSpPr>
          <p:nvPr>
            <p:ph type="ctrTitle" hasCustomPrompt="1"/>
          </p:nvPr>
        </p:nvSpPr>
        <p:spPr>
          <a:xfrm>
            <a:off x="914400" y="3452267"/>
            <a:ext cx="9284000" cy="2326400"/>
          </a:xfrm>
          <a:prstGeom prst="rect">
            <a:avLst/>
          </a:prstGeom>
        </p:spPr>
        <p:txBody>
          <a:bodyPr lIns="91425" tIns="91425" rIns="91425" bIns="91425" anchor="b" anchorCtr="0"/>
          <a:lstStyle>
            <a:lvl1pPr rtl="0">
              <a:spcBef>
                <a:spcPts val="0"/>
              </a:spcBef>
              <a:buClr>
                <a:schemeClr val="lt1"/>
              </a:buClr>
              <a:buSzPct val="100000"/>
              <a:buFont typeface="Raleway"/>
              <a:defRPr sz="5333">
                <a:solidFill>
                  <a:schemeClr val="lt1"/>
                </a:solidFill>
                <a:latin typeface="Raleway"/>
                <a:ea typeface="Raleway"/>
                <a:cs typeface="Raleway"/>
                <a:sym typeface="Raleway"/>
              </a:defRPr>
            </a:lvl1pPr>
            <a:lvl2pPr rtl="0">
              <a:spcBef>
                <a:spcPts val="0"/>
              </a:spcBef>
              <a:buClr>
                <a:schemeClr val="lt1"/>
              </a:buClr>
              <a:buSzPct val="100000"/>
              <a:defRPr sz="6400">
                <a:solidFill>
                  <a:schemeClr val="lt1"/>
                </a:solidFill>
              </a:defRPr>
            </a:lvl2pPr>
            <a:lvl3pPr rtl="0">
              <a:spcBef>
                <a:spcPts val="0"/>
              </a:spcBef>
              <a:buClr>
                <a:schemeClr val="lt1"/>
              </a:buClr>
              <a:buSzPct val="100000"/>
              <a:defRPr sz="6400">
                <a:solidFill>
                  <a:schemeClr val="lt1"/>
                </a:solidFill>
              </a:defRPr>
            </a:lvl3pPr>
            <a:lvl4pPr rtl="0">
              <a:spcBef>
                <a:spcPts val="0"/>
              </a:spcBef>
              <a:buClr>
                <a:schemeClr val="lt1"/>
              </a:buClr>
              <a:buSzPct val="100000"/>
              <a:defRPr sz="6400">
                <a:solidFill>
                  <a:schemeClr val="lt1"/>
                </a:solidFill>
              </a:defRPr>
            </a:lvl4pPr>
            <a:lvl5pPr rtl="0">
              <a:spcBef>
                <a:spcPts val="0"/>
              </a:spcBef>
              <a:buClr>
                <a:schemeClr val="lt1"/>
              </a:buClr>
              <a:buSzPct val="100000"/>
              <a:defRPr sz="6400">
                <a:solidFill>
                  <a:schemeClr val="lt1"/>
                </a:solidFill>
              </a:defRPr>
            </a:lvl5pPr>
            <a:lvl6pPr rtl="0">
              <a:spcBef>
                <a:spcPts val="0"/>
              </a:spcBef>
              <a:buClr>
                <a:schemeClr val="lt1"/>
              </a:buClr>
              <a:buSzPct val="100000"/>
              <a:defRPr sz="6400">
                <a:solidFill>
                  <a:schemeClr val="lt1"/>
                </a:solidFill>
              </a:defRPr>
            </a:lvl6pPr>
            <a:lvl7pPr rtl="0">
              <a:spcBef>
                <a:spcPts val="0"/>
              </a:spcBef>
              <a:buClr>
                <a:schemeClr val="lt1"/>
              </a:buClr>
              <a:buSzPct val="100000"/>
              <a:defRPr sz="6400">
                <a:solidFill>
                  <a:schemeClr val="lt1"/>
                </a:solidFill>
              </a:defRPr>
            </a:lvl7pPr>
            <a:lvl8pPr rtl="0">
              <a:spcBef>
                <a:spcPts val="0"/>
              </a:spcBef>
              <a:buClr>
                <a:schemeClr val="lt1"/>
              </a:buClr>
              <a:buSzPct val="100000"/>
              <a:defRPr sz="6400">
                <a:solidFill>
                  <a:schemeClr val="lt1"/>
                </a:solidFill>
              </a:defRPr>
            </a:lvl8pPr>
            <a:lvl9pPr rtl="0">
              <a:spcBef>
                <a:spcPts val="0"/>
              </a:spcBef>
              <a:buClr>
                <a:schemeClr val="lt1"/>
              </a:buClr>
              <a:buSzPct val="100000"/>
              <a:defRPr sz="6400">
                <a:solidFill>
                  <a:schemeClr val="lt1"/>
                </a:solidFill>
              </a:defRPr>
            </a:lvl9pPr>
          </a:lstStyle>
          <a:p>
            <a:r>
              <a:rPr lang="en-US" dirty="0"/>
              <a:t>CLICK TO EDIT MASTER TITLE STYLE</a:t>
            </a:r>
            <a:endParaRPr dirty="0"/>
          </a:p>
        </p:txBody>
      </p:sp>
      <p:sp>
        <p:nvSpPr>
          <p:cNvPr id="7" name="Shape 111"/>
          <p:cNvSpPr/>
          <p:nvPr/>
        </p:nvSpPr>
        <p:spPr>
          <a:xfrm flipH="1">
            <a:off x="8532801" y="4750802"/>
            <a:ext cx="3659199" cy="2107199"/>
          </a:xfrm>
          <a:prstGeom prst="rtTriangle">
            <a:avLst/>
          </a:prstGeom>
          <a:solidFill>
            <a:srgbClr val="FFFFFF"/>
          </a:solidFill>
          <a:ln>
            <a:noFill/>
          </a:ln>
        </p:spPr>
        <p:txBody>
          <a:bodyPr lIns="121900" tIns="121900" rIns="121900" bIns="121900" anchor="ctr" anchorCtr="0">
            <a:noAutofit/>
          </a:bodyPr>
          <a:lstStyle/>
          <a:p>
            <a:pPr>
              <a:spcBef>
                <a:spcPts val="0"/>
              </a:spcBef>
              <a:buNone/>
            </a:pPr>
            <a:endParaRPr sz="2400" dirty="0">
              <a:latin typeface="Raleway"/>
              <a:ea typeface="Raleway"/>
              <a:cs typeface="Raleway"/>
            </a:endParaRPr>
          </a:p>
        </p:txBody>
      </p:sp>
      <p:pic>
        <p:nvPicPr>
          <p:cNvPr id="8" name="Shape 112"/>
          <p:cNvPicPr preferRelativeResize="0"/>
          <p:nvPr/>
        </p:nvPicPr>
        <p:blipFill>
          <a:blip r:embed="rId3">
            <a:alphaModFix/>
          </a:blip>
          <a:stretch>
            <a:fillRect/>
          </a:stretch>
        </p:blipFill>
        <p:spPr>
          <a:xfrm>
            <a:off x="10501767" y="5877601"/>
            <a:ext cx="1272200" cy="578833"/>
          </a:xfrm>
          <a:prstGeom prst="rect">
            <a:avLst/>
          </a:prstGeom>
          <a:noFill/>
          <a:ln>
            <a:noFill/>
          </a:ln>
        </p:spPr>
      </p:pic>
      <p:sp>
        <p:nvSpPr>
          <p:cNvPr id="5" name="Shape 111"/>
          <p:cNvSpPr/>
          <p:nvPr/>
        </p:nvSpPr>
        <p:spPr>
          <a:xfrm flipH="1">
            <a:off x="8532801" y="4750802"/>
            <a:ext cx="3659199" cy="2107199"/>
          </a:xfrm>
          <a:prstGeom prst="rtTriangle">
            <a:avLst/>
          </a:prstGeom>
          <a:solidFill>
            <a:srgbClr val="FFFFFF"/>
          </a:solidFill>
          <a:ln>
            <a:noFill/>
          </a:ln>
        </p:spPr>
        <p:txBody>
          <a:bodyPr lIns="121900" tIns="121900" rIns="121900" bIns="121900" anchor="ctr" anchorCtr="0">
            <a:noAutofit/>
          </a:bodyPr>
          <a:lstStyle/>
          <a:p>
            <a:pPr>
              <a:spcBef>
                <a:spcPts val="0"/>
              </a:spcBef>
              <a:buNone/>
            </a:pPr>
            <a:endParaRPr sz="2400" dirty="0">
              <a:latin typeface="Raleway"/>
              <a:ea typeface="Raleway"/>
              <a:cs typeface="Raleway"/>
            </a:endParaRPr>
          </a:p>
        </p:txBody>
      </p:sp>
      <p:pic>
        <p:nvPicPr>
          <p:cNvPr id="9" name="Picture 8">
            <a:extLst>
              <a:ext uri="{FF2B5EF4-FFF2-40B4-BE49-F238E27FC236}">
                <a16:creationId xmlns:a16="http://schemas.microsoft.com/office/drawing/2014/main" id="{DC503372-9727-4F0A-9950-E0A5FCA4ADFA}"/>
              </a:ext>
            </a:extLst>
          </p:cNvPr>
          <p:cNvPicPr>
            <a:picLocks noChangeAspect="1"/>
          </p:cNvPicPr>
          <p:nvPr/>
        </p:nvPicPr>
        <p:blipFill>
          <a:blip r:embed="rId4"/>
          <a:stretch>
            <a:fillRect/>
          </a:stretch>
        </p:blipFill>
        <p:spPr>
          <a:xfrm>
            <a:off x="10689407" y="6209195"/>
            <a:ext cx="1276532" cy="435612"/>
          </a:xfrm>
          <a:prstGeom prst="rect">
            <a:avLst/>
          </a:prstGeom>
        </p:spPr>
      </p:pic>
    </p:spTree>
    <p:extLst>
      <p:ext uri="{BB962C8B-B14F-4D97-AF65-F5344CB8AC3E}">
        <p14:creationId xmlns:p14="http://schemas.microsoft.com/office/powerpoint/2010/main" val="95117467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DMI TEMPLATE - Chart 14">
    <p:spTree>
      <p:nvGrpSpPr>
        <p:cNvPr id="1" name="Shape 373"/>
        <p:cNvGrpSpPr/>
        <p:nvPr/>
      </p:nvGrpSpPr>
      <p:grpSpPr>
        <a:xfrm>
          <a:off x="0" y="0"/>
          <a:ext cx="0" cy="0"/>
          <a:chOff x="0" y="0"/>
          <a:chExt cx="0" cy="0"/>
        </a:xfrm>
      </p:grpSpPr>
      <p:pic>
        <p:nvPicPr>
          <p:cNvPr id="374" name="Shape 374"/>
          <p:cNvPicPr preferRelativeResize="0"/>
          <p:nvPr/>
        </p:nvPicPr>
        <p:blipFill>
          <a:blip r:embed="rId2">
            <a:alphaModFix amt="89000"/>
          </a:blip>
          <a:stretch>
            <a:fillRect/>
          </a:stretch>
        </p:blipFill>
        <p:spPr>
          <a:xfrm>
            <a:off x="3646634" y="597634"/>
            <a:ext cx="4898732" cy="5662733"/>
          </a:xfrm>
          <a:prstGeom prst="rect">
            <a:avLst/>
          </a:prstGeom>
          <a:noFill/>
          <a:ln>
            <a:noFill/>
          </a:ln>
        </p:spPr>
      </p:pic>
      <p:sp>
        <p:nvSpPr>
          <p:cNvPr id="3" name="Text Placeholder 6"/>
          <p:cNvSpPr>
            <a:spLocks noGrp="1"/>
          </p:cNvSpPr>
          <p:nvPr>
            <p:ph type="body" sz="quarter" idx="11" hasCustomPrompt="1"/>
          </p:nvPr>
        </p:nvSpPr>
        <p:spPr>
          <a:xfrm>
            <a:off x="4508572" y="2546148"/>
            <a:ext cx="3191933" cy="1811867"/>
          </a:xfrm>
          <a:prstGeom prst="rect">
            <a:avLst/>
          </a:prstGeom>
        </p:spPr>
        <p:txBody>
          <a:bodyPr vert="horz" anchor="ctr"/>
          <a:lstStyle>
            <a:lvl1pPr algn="ctr">
              <a:defRPr sz="2400" b="1" cap="all">
                <a:solidFill>
                  <a:schemeClr val="accent1"/>
                </a:solidFill>
                <a:latin typeface="Raleway"/>
                <a:ea typeface="Raleway"/>
                <a:cs typeface="Raleway"/>
              </a:defRPr>
            </a:lvl1pPr>
            <a:lvl2pPr algn="ctr">
              <a:defRPr sz="2400" b="1"/>
            </a:lvl2pPr>
            <a:lvl3pPr algn="ctr">
              <a:defRPr sz="2400" b="1"/>
            </a:lvl3pPr>
            <a:lvl4pPr algn="ctr">
              <a:defRPr sz="2400" b="1"/>
            </a:lvl4pPr>
            <a:lvl5pPr algn="ctr">
              <a:defRPr sz="2400" b="1"/>
            </a:lvl5pPr>
          </a:lstStyle>
          <a:p>
            <a:pPr lvl="0"/>
            <a:r>
              <a:rPr lang="en-US" dirty="0"/>
              <a:t>CLICK TO EDIT MASTER TEXT STYLES</a:t>
            </a:r>
          </a:p>
        </p:txBody>
      </p:sp>
      <p:sp>
        <p:nvSpPr>
          <p:cNvPr id="4" name="Shape 263"/>
          <p:cNvSpPr txBox="1">
            <a:spLocks noGrp="1"/>
          </p:cNvSpPr>
          <p:nvPr>
            <p:ph type="body" idx="10" hasCustomPrompt="1"/>
          </p:nvPr>
        </p:nvSpPr>
        <p:spPr>
          <a:xfrm>
            <a:off x="305767" y="305768"/>
            <a:ext cx="6669199" cy="567829"/>
          </a:xfrm>
          <a:prstGeom prst="rect">
            <a:avLst/>
          </a:prstGeom>
        </p:spPr>
        <p:txBody>
          <a:bodyPr lIns="91425" tIns="91425" rIns="91425" bIns="91425" anchor="t" anchorCtr="0"/>
          <a:lstStyle>
            <a:lvl1pPr rtl="0">
              <a:spcBef>
                <a:spcPts val="0"/>
              </a:spcBef>
              <a:buClr>
                <a:srgbClr val="9A9A9A"/>
              </a:buClr>
              <a:buSzPct val="100000"/>
              <a:defRPr sz="1867" b="1">
                <a:solidFill>
                  <a:schemeClr val="bg2"/>
                </a:solidFill>
                <a:latin typeface="Raleway"/>
                <a:ea typeface="Raleway"/>
                <a:cs typeface="Raleway"/>
              </a:defRPr>
            </a:lvl1pPr>
            <a:lvl2pPr rtl="0">
              <a:spcBef>
                <a:spcPts val="0"/>
              </a:spcBef>
              <a:buClr>
                <a:srgbClr val="9A9A9A"/>
              </a:buClr>
              <a:buSzPct val="100000"/>
              <a:defRPr sz="2133" b="1">
                <a:solidFill>
                  <a:srgbClr val="9A9A9A"/>
                </a:solidFill>
              </a:defRPr>
            </a:lvl2pPr>
            <a:lvl3pPr rtl="0">
              <a:spcBef>
                <a:spcPts val="0"/>
              </a:spcBef>
              <a:buClr>
                <a:srgbClr val="9A9A9A"/>
              </a:buClr>
              <a:buSzPct val="100000"/>
              <a:defRPr sz="2133" b="1">
                <a:solidFill>
                  <a:srgbClr val="9A9A9A"/>
                </a:solidFill>
              </a:defRPr>
            </a:lvl3pPr>
            <a:lvl4pPr rtl="0">
              <a:spcBef>
                <a:spcPts val="0"/>
              </a:spcBef>
              <a:buClr>
                <a:srgbClr val="9A9A9A"/>
              </a:buClr>
              <a:buSzPct val="100000"/>
              <a:defRPr sz="2133" b="1">
                <a:solidFill>
                  <a:srgbClr val="9A9A9A"/>
                </a:solidFill>
              </a:defRPr>
            </a:lvl4pPr>
            <a:lvl5pPr rtl="0">
              <a:spcBef>
                <a:spcPts val="0"/>
              </a:spcBef>
              <a:buClr>
                <a:srgbClr val="9A9A9A"/>
              </a:buClr>
              <a:buSzPct val="100000"/>
              <a:defRPr sz="2133" b="1">
                <a:solidFill>
                  <a:srgbClr val="9A9A9A"/>
                </a:solidFill>
              </a:defRPr>
            </a:lvl5pPr>
            <a:lvl6pPr rtl="0">
              <a:spcBef>
                <a:spcPts val="0"/>
              </a:spcBef>
              <a:buClr>
                <a:srgbClr val="9A9A9A"/>
              </a:buClr>
              <a:buSzPct val="100000"/>
              <a:defRPr sz="2133" b="1">
                <a:solidFill>
                  <a:srgbClr val="9A9A9A"/>
                </a:solidFill>
              </a:defRPr>
            </a:lvl6pPr>
            <a:lvl7pPr rtl="0">
              <a:spcBef>
                <a:spcPts val="0"/>
              </a:spcBef>
              <a:buClr>
                <a:srgbClr val="9A9A9A"/>
              </a:buClr>
              <a:buSzPct val="100000"/>
              <a:defRPr sz="2133" b="1">
                <a:solidFill>
                  <a:srgbClr val="9A9A9A"/>
                </a:solidFill>
              </a:defRPr>
            </a:lvl7pPr>
            <a:lvl8pPr rtl="0">
              <a:spcBef>
                <a:spcPts val="0"/>
              </a:spcBef>
              <a:buClr>
                <a:srgbClr val="9A9A9A"/>
              </a:buClr>
              <a:buSzPct val="100000"/>
              <a:defRPr sz="2133" b="1">
                <a:solidFill>
                  <a:srgbClr val="9A9A9A"/>
                </a:solidFill>
              </a:defRPr>
            </a:lvl8pPr>
            <a:lvl9pPr rtl="0">
              <a:spcBef>
                <a:spcPts val="0"/>
              </a:spcBef>
              <a:buClr>
                <a:srgbClr val="9A9A9A"/>
              </a:buClr>
              <a:buSzPct val="100000"/>
              <a:defRPr sz="2133" b="1">
                <a:solidFill>
                  <a:srgbClr val="9A9A9A"/>
                </a:solidFill>
              </a:defRPr>
            </a:lvl9pPr>
          </a:lstStyle>
          <a:p>
            <a:pPr lvl="0"/>
            <a:r>
              <a:rPr lang="en-US" dirty="0"/>
              <a:t>CLICK TO EDIT MASTER TEXT STYLES</a:t>
            </a:r>
          </a:p>
        </p:txBody>
      </p:sp>
      <p:sp>
        <p:nvSpPr>
          <p:cNvPr id="5" name="Text Placeholder 6"/>
          <p:cNvSpPr>
            <a:spLocks noGrp="1"/>
          </p:cNvSpPr>
          <p:nvPr>
            <p:ph type="body" sz="quarter" idx="12" hasCustomPrompt="1"/>
          </p:nvPr>
        </p:nvSpPr>
        <p:spPr>
          <a:xfrm>
            <a:off x="345462" y="2016822"/>
            <a:ext cx="3191933" cy="2847276"/>
          </a:xfrm>
          <a:prstGeom prst="rect">
            <a:avLst/>
          </a:prstGeom>
        </p:spPr>
        <p:txBody>
          <a:bodyPr vert="horz" anchor="ctr"/>
          <a:lstStyle>
            <a:lvl1pPr marL="0" marR="0" indent="0" algn="r" defTabSz="1219170" rtl="0" eaLnBrk="1" fontAlgn="auto" latinLnBrk="0" hangingPunct="1">
              <a:lnSpc>
                <a:spcPct val="100000"/>
              </a:lnSpc>
              <a:spcBef>
                <a:spcPts val="800"/>
              </a:spcBef>
              <a:spcAft>
                <a:spcPts val="0"/>
              </a:spcAft>
              <a:buClr>
                <a:srgbClr val="434343"/>
              </a:buClr>
              <a:buSzPct val="100000"/>
              <a:buFont typeface="Raleway"/>
              <a:buNone/>
              <a:tabLst/>
              <a:defRPr sz="1600" b="1">
                <a:solidFill>
                  <a:schemeClr val="tx1"/>
                </a:solidFill>
                <a:latin typeface="Raleway"/>
                <a:ea typeface="Raleway"/>
                <a:cs typeface="Raleway"/>
              </a:defRPr>
            </a:lvl1pPr>
            <a:lvl2pPr algn="ctr">
              <a:defRPr sz="2400" b="1"/>
            </a:lvl2pPr>
            <a:lvl3pPr algn="ctr">
              <a:defRPr sz="2400" b="1"/>
            </a:lvl3pPr>
            <a:lvl4pPr algn="ctr">
              <a:defRPr sz="2400" b="1"/>
            </a:lvl4pPr>
            <a:lvl5pPr algn="ctr">
              <a:defRPr sz="2400" b="1"/>
            </a:lvl5pPr>
          </a:lstStyle>
          <a:p>
            <a:pPr lvl="0"/>
            <a:r>
              <a:rPr lang="en-US" dirty="0"/>
              <a:t>CLICK TO EDIT MASTER TEXT STYLES</a:t>
            </a:r>
          </a:p>
          <a:p>
            <a:pPr marL="0" marR="0" lvl="0" indent="0" algn="r" defTabSz="1219170" rtl="0" eaLnBrk="1" fontAlgn="auto" latinLnBrk="0" hangingPunct="1">
              <a:lnSpc>
                <a:spcPct val="100000"/>
              </a:lnSpc>
              <a:spcBef>
                <a:spcPts val="800"/>
              </a:spcBef>
              <a:spcAft>
                <a:spcPts val="0"/>
              </a:spcAft>
              <a:buClr>
                <a:srgbClr val="434343"/>
              </a:buClr>
              <a:buSzPct val="100000"/>
              <a:buFont typeface="Raleway"/>
              <a:buNone/>
              <a:tabLst/>
              <a:defRPr/>
            </a:pPr>
            <a:r>
              <a:rPr lang="en-US" dirty="0"/>
              <a:t>CLICK TO EDIT MASTER TEXT STYLES</a:t>
            </a:r>
          </a:p>
          <a:p>
            <a:pPr marL="0" marR="0" lvl="0" indent="0" algn="r" defTabSz="1219170" rtl="0" eaLnBrk="1" fontAlgn="auto" latinLnBrk="0" hangingPunct="1">
              <a:lnSpc>
                <a:spcPct val="100000"/>
              </a:lnSpc>
              <a:spcBef>
                <a:spcPts val="800"/>
              </a:spcBef>
              <a:spcAft>
                <a:spcPts val="0"/>
              </a:spcAft>
              <a:buClr>
                <a:srgbClr val="434343"/>
              </a:buClr>
              <a:buSzPct val="100000"/>
              <a:buFont typeface="Raleway"/>
              <a:buNone/>
              <a:tabLst/>
              <a:defRPr/>
            </a:pPr>
            <a:r>
              <a:rPr lang="en-US" dirty="0"/>
              <a:t>CLICK TO EDIT MASTER TEXT STYLES</a:t>
            </a:r>
          </a:p>
          <a:p>
            <a:pPr marL="0" marR="0" lvl="0" indent="0" algn="r" defTabSz="1219170" rtl="0" eaLnBrk="1" fontAlgn="auto" latinLnBrk="0" hangingPunct="1">
              <a:lnSpc>
                <a:spcPct val="100000"/>
              </a:lnSpc>
              <a:spcBef>
                <a:spcPts val="800"/>
              </a:spcBef>
              <a:spcAft>
                <a:spcPts val="0"/>
              </a:spcAft>
              <a:buClr>
                <a:srgbClr val="434343"/>
              </a:buClr>
              <a:buSzPct val="100000"/>
              <a:buFont typeface="Raleway"/>
              <a:buNone/>
              <a:tabLst/>
              <a:defRPr/>
            </a:pPr>
            <a:r>
              <a:rPr lang="en-US" dirty="0"/>
              <a:t>CLICK TO EDIT MASTER TEXT STYLES</a:t>
            </a:r>
          </a:p>
        </p:txBody>
      </p:sp>
      <p:sp>
        <p:nvSpPr>
          <p:cNvPr id="6" name="Text Placeholder 6"/>
          <p:cNvSpPr>
            <a:spLocks noGrp="1"/>
          </p:cNvSpPr>
          <p:nvPr>
            <p:ph type="body" sz="quarter" idx="13" hasCustomPrompt="1"/>
          </p:nvPr>
        </p:nvSpPr>
        <p:spPr>
          <a:xfrm>
            <a:off x="8650530" y="2016822"/>
            <a:ext cx="3191933" cy="2847276"/>
          </a:xfrm>
          <a:prstGeom prst="rect">
            <a:avLst/>
          </a:prstGeom>
        </p:spPr>
        <p:txBody>
          <a:bodyPr vert="horz" anchor="ctr"/>
          <a:lstStyle>
            <a:lvl1pPr marL="0" marR="0" indent="0" algn="l" defTabSz="1219170" rtl="0" eaLnBrk="1" fontAlgn="auto" latinLnBrk="0" hangingPunct="1">
              <a:lnSpc>
                <a:spcPct val="100000"/>
              </a:lnSpc>
              <a:spcBef>
                <a:spcPts val="800"/>
              </a:spcBef>
              <a:spcAft>
                <a:spcPts val="0"/>
              </a:spcAft>
              <a:buClr>
                <a:srgbClr val="434343"/>
              </a:buClr>
              <a:buSzPct val="100000"/>
              <a:buFont typeface="Raleway"/>
              <a:buNone/>
              <a:tabLst/>
              <a:defRPr sz="1600" b="1">
                <a:solidFill>
                  <a:schemeClr val="tx1"/>
                </a:solidFill>
                <a:latin typeface="Raleway"/>
                <a:ea typeface="Raleway"/>
                <a:cs typeface="Raleway"/>
              </a:defRPr>
            </a:lvl1pPr>
            <a:lvl2pPr algn="ctr">
              <a:defRPr sz="2400" b="1"/>
            </a:lvl2pPr>
            <a:lvl3pPr algn="ctr">
              <a:defRPr sz="2400" b="1"/>
            </a:lvl3pPr>
            <a:lvl4pPr algn="ctr">
              <a:defRPr sz="2400" b="1"/>
            </a:lvl4pPr>
            <a:lvl5pPr algn="ctr">
              <a:defRPr sz="2400" b="1"/>
            </a:lvl5pPr>
          </a:lstStyle>
          <a:p>
            <a:pPr lvl="0"/>
            <a:r>
              <a:rPr lang="en-US" dirty="0"/>
              <a:t>CLICK TO EDIT MASTER TEXT STYLES</a:t>
            </a:r>
          </a:p>
          <a:p>
            <a:pPr marL="0" marR="0" lvl="0" indent="0" algn="l" defTabSz="1219170" rtl="0" eaLnBrk="1" fontAlgn="auto" latinLnBrk="0" hangingPunct="1">
              <a:lnSpc>
                <a:spcPct val="100000"/>
              </a:lnSpc>
              <a:spcBef>
                <a:spcPts val="800"/>
              </a:spcBef>
              <a:spcAft>
                <a:spcPts val="0"/>
              </a:spcAft>
              <a:buClr>
                <a:srgbClr val="434343"/>
              </a:buClr>
              <a:buSzPct val="100000"/>
              <a:buFont typeface="Raleway"/>
              <a:buNone/>
              <a:tabLst/>
              <a:defRPr/>
            </a:pPr>
            <a:r>
              <a:rPr lang="en-US" dirty="0"/>
              <a:t>CLICK TO EDIT MASTER TEXT STYLES</a:t>
            </a:r>
          </a:p>
          <a:p>
            <a:pPr marL="0" marR="0" lvl="0" indent="0" algn="l" defTabSz="1219170" rtl="0" eaLnBrk="1" fontAlgn="auto" latinLnBrk="0" hangingPunct="1">
              <a:lnSpc>
                <a:spcPct val="100000"/>
              </a:lnSpc>
              <a:spcBef>
                <a:spcPts val="800"/>
              </a:spcBef>
              <a:spcAft>
                <a:spcPts val="0"/>
              </a:spcAft>
              <a:buClr>
                <a:srgbClr val="434343"/>
              </a:buClr>
              <a:buSzPct val="100000"/>
              <a:buFont typeface="Raleway"/>
              <a:buNone/>
              <a:tabLst/>
              <a:defRPr/>
            </a:pPr>
            <a:r>
              <a:rPr lang="en-US" dirty="0"/>
              <a:t>CLICK TO EDIT MASTER TEXT STYLES</a:t>
            </a:r>
          </a:p>
          <a:p>
            <a:pPr marL="0" marR="0" lvl="0" indent="0" algn="l" defTabSz="1219170" rtl="0" eaLnBrk="1" fontAlgn="auto" latinLnBrk="0" hangingPunct="1">
              <a:lnSpc>
                <a:spcPct val="100000"/>
              </a:lnSpc>
              <a:spcBef>
                <a:spcPts val="800"/>
              </a:spcBef>
              <a:spcAft>
                <a:spcPts val="0"/>
              </a:spcAft>
              <a:buClr>
                <a:srgbClr val="434343"/>
              </a:buClr>
              <a:buSzPct val="100000"/>
              <a:buFont typeface="Raleway"/>
              <a:buNone/>
              <a:tabLst/>
              <a:defRPr/>
            </a:pPr>
            <a:r>
              <a:rPr lang="en-US" dirty="0"/>
              <a:t>CLICK TO EDIT MASTER TEXT STYLES</a:t>
            </a:r>
          </a:p>
        </p:txBody>
      </p:sp>
      <p:sp>
        <p:nvSpPr>
          <p:cNvPr id="7" name="Slide Number Placeholder 3"/>
          <p:cNvSpPr>
            <a:spLocks noGrp="1"/>
          </p:cNvSpPr>
          <p:nvPr>
            <p:ph type="sldNum" sz="quarter" idx="4"/>
          </p:nvPr>
        </p:nvSpPr>
        <p:spPr>
          <a:xfrm>
            <a:off x="12859" y="6488297"/>
            <a:ext cx="804184" cy="366183"/>
          </a:xfrm>
          <a:prstGeom prst="rect">
            <a:avLst/>
          </a:prstGeom>
        </p:spPr>
        <p:txBody>
          <a:bodyPr vert="horz" lIns="91440" tIns="45720" rIns="91440" bIns="45720" rtlCol="0" anchor="ctr"/>
          <a:lstStyle>
            <a:lvl1pPr algn="l">
              <a:defRPr sz="1200">
                <a:solidFill>
                  <a:schemeClr val="bg2"/>
                </a:solidFill>
                <a:latin typeface="Helvetica Neue"/>
                <a:cs typeface="Helvetica Neue"/>
              </a:defRPr>
            </a:lvl1pPr>
          </a:lstStyle>
          <a:p>
            <a:fld id="{02CCB1B9-C065-439C-BA4B-82E33D2DF94F}" type="slidenum">
              <a:rPr lang="en-US" smtClean="0"/>
              <a:t>‹#›</a:t>
            </a:fld>
            <a:endParaRPr lang="en-US"/>
          </a:p>
        </p:txBody>
      </p:sp>
    </p:spTree>
    <p:extLst>
      <p:ext uri="{BB962C8B-B14F-4D97-AF65-F5344CB8AC3E}">
        <p14:creationId xmlns:p14="http://schemas.microsoft.com/office/powerpoint/2010/main" val="122394012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DMI TEMPLATE - Chart 15">
    <p:spTree>
      <p:nvGrpSpPr>
        <p:cNvPr id="1" name="Shape 375"/>
        <p:cNvGrpSpPr/>
        <p:nvPr/>
      </p:nvGrpSpPr>
      <p:grpSpPr>
        <a:xfrm>
          <a:off x="0" y="0"/>
          <a:ext cx="0" cy="0"/>
          <a:chOff x="0" y="0"/>
          <a:chExt cx="0" cy="0"/>
        </a:xfrm>
      </p:grpSpPr>
      <p:cxnSp>
        <p:nvCxnSpPr>
          <p:cNvPr id="376" name="Shape 376"/>
          <p:cNvCxnSpPr/>
          <p:nvPr/>
        </p:nvCxnSpPr>
        <p:spPr>
          <a:xfrm>
            <a:off x="702733" y="1993833"/>
            <a:ext cx="3352800" cy="0"/>
          </a:xfrm>
          <a:prstGeom prst="straightConnector1">
            <a:avLst/>
          </a:prstGeom>
          <a:noFill/>
          <a:ln w="19050" cap="flat">
            <a:solidFill>
              <a:srgbClr val="D8D8D8"/>
            </a:solidFill>
            <a:prstDash val="solid"/>
            <a:round/>
            <a:headEnd type="oval" w="lg" len="lg"/>
            <a:tailEnd type="none" w="lg" len="lg"/>
          </a:ln>
        </p:spPr>
      </p:cxnSp>
      <p:cxnSp>
        <p:nvCxnSpPr>
          <p:cNvPr id="377" name="Shape 377"/>
          <p:cNvCxnSpPr/>
          <p:nvPr/>
        </p:nvCxnSpPr>
        <p:spPr>
          <a:xfrm>
            <a:off x="702733" y="2975967"/>
            <a:ext cx="3352800" cy="0"/>
          </a:xfrm>
          <a:prstGeom prst="straightConnector1">
            <a:avLst/>
          </a:prstGeom>
          <a:noFill/>
          <a:ln w="19050" cap="flat">
            <a:solidFill>
              <a:srgbClr val="D8D8D8"/>
            </a:solidFill>
            <a:prstDash val="solid"/>
            <a:round/>
            <a:headEnd type="oval" w="lg" len="lg"/>
            <a:tailEnd type="none" w="lg" len="lg"/>
          </a:ln>
        </p:spPr>
      </p:cxnSp>
      <p:cxnSp>
        <p:nvCxnSpPr>
          <p:cNvPr id="378" name="Shape 378"/>
          <p:cNvCxnSpPr/>
          <p:nvPr/>
        </p:nvCxnSpPr>
        <p:spPr>
          <a:xfrm>
            <a:off x="702733" y="3958100"/>
            <a:ext cx="3352800" cy="0"/>
          </a:xfrm>
          <a:prstGeom prst="straightConnector1">
            <a:avLst/>
          </a:prstGeom>
          <a:noFill/>
          <a:ln w="19050" cap="flat">
            <a:solidFill>
              <a:srgbClr val="D8D8D8"/>
            </a:solidFill>
            <a:prstDash val="solid"/>
            <a:round/>
            <a:headEnd type="oval" w="lg" len="lg"/>
            <a:tailEnd type="none" w="lg" len="lg"/>
          </a:ln>
        </p:spPr>
      </p:cxnSp>
      <p:cxnSp>
        <p:nvCxnSpPr>
          <p:cNvPr id="379" name="Shape 379"/>
          <p:cNvCxnSpPr/>
          <p:nvPr/>
        </p:nvCxnSpPr>
        <p:spPr>
          <a:xfrm>
            <a:off x="702733" y="4940233"/>
            <a:ext cx="3352800" cy="0"/>
          </a:xfrm>
          <a:prstGeom prst="straightConnector1">
            <a:avLst/>
          </a:prstGeom>
          <a:noFill/>
          <a:ln w="19050" cap="flat">
            <a:solidFill>
              <a:srgbClr val="D8D8D8"/>
            </a:solidFill>
            <a:prstDash val="solid"/>
            <a:round/>
            <a:headEnd type="oval" w="lg" len="lg"/>
            <a:tailEnd type="none" w="lg" len="lg"/>
          </a:ln>
        </p:spPr>
      </p:cxnSp>
      <p:cxnSp>
        <p:nvCxnSpPr>
          <p:cNvPr id="380" name="Shape 380"/>
          <p:cNvCxnSpPr/>
          <p:nvPr/>
        </p:nvCxnSpPr>
        <p:spPr>
          <a:xfrm>
            <a:off x="702733" y="5922367"/>
            <a:ext cx="3352800" cy="0"/>
          </a:xfrm>
          <a:prstGeom prst="straightConnector1">
            <a:avLst/>
          </a:prstGeom>
          <a:noFill/>
          <a:ln w="19050" cap="flat">
            <a:solidFill>
              <a:srgbClr val="D8D8D8"/>
            </a:solidFill>
            <a:prstDash val="solid"/>
            <a:round/>
            <a:headEnd type="oval" w="lg" len="lg"/>
            <a:tailEnd type="none" w="lg" len="lg"/>
          </a:ln>
        </p:spPr>
      </p:cxnSp>
      <p:cxnSp>
        <p:nvCxnSpPr>
          <p:cNvPr id="381" name="Shape 381"/>
          <p:cNvCxnSpPr/>
          <p:nvPr/>
        </p:nvCxnSpPr>
        <p:spPr>
          <a:xfrm>
            <a:off x="8115300" y="1993833"/>
            <a:ext cx="3352800" cy="0"/>
          </a:xfrm>
          <a:prstGeom prst="straightConnector1">
            <a:avLst/>
          </a:prstGeom>
          <a:noFill/>
          <a:ln w="19050" cap="flat">
            <a:solidFill>
              <a:srgbClr val="D8D8D8"/>
            </a:solidFill>
            <a:prstDash val="solid"/>
            <a:round/>
            <a:headEnd type="none" w="lg" len="lg"/>
            <a:tailEnd type="oval" w="lg" len="lg"/>
          </a:ln>
        </p:spPr>
      </p:cxnSp>
      <p:cxnSp>
        <p:nvCxnSpPr>
          <p:cNvPr id="382" name="Shape 382"/>
          <p:cNvCxnSpPr/>
          <p:nvPr/>
        </p:nvCxnSpPr>
        <p:spPr>
          <a:xfrm>
            <a:off x="8115300" y="2975967"/>
            <a:ext cx="3352800" cy="0"/>
          </a:xfrm>
          <a:prstGeom prst="straightConnector1">
            <a:avLst/>
          </a:prstGeom>
          <a:noFill/>
          <a:ln w="19050" cap="flat">
            <a:solidFill>
              <a:srgbClr val="D8D8D8"/>
            </a:solidFill>
            <a:prstDash val="solid"/>
            <a:round/>
            <a:headEnd type="none" w="lg" len="lg"/>
            <a:tailEnd type="oval" w="lg" len="lg"/>
          </a:ln>
        </p:spPr>
      </p:cxnSp>
      <p:cxnSp>
        <p:nvCxnSpPr>
          <p:cNvPr id="383" name="Shape 383"/>
          <p:cNvCxnSpPr/>
          <p:nvPr/>
        </p:nvCxnSpPr>
        <p:spPr>
          <a:xfrm>
            <a:off x="8115300" y="3958100"/>
            <a:ext cx="3352800" cy="0"/>
          </a:xfrm>
          <a:prstGeom prst="straightConnector1">
            <a:avLst/>
          </a:prstGeom>
          <a:noFill/>
          <a:ln w="19050" cap="flat">
            <a:solidFill>
              <a:srgbClr val="D8D8D8"/>
            </a:solidFill>
            <a:prstDash val="solid"/>
            <a:round/>
            <a:headEnd type="none" w="lg" len="lg"/>
            <a:tailEnd type="oval" w="lg" len="lg"/>
          </a:ln>
        </p:spPr>
      </p:cxnSp>
      <p:cxnSp>
        <p:nvCxnSpPr>
          <p:cNvPr id="384" name="Shape 384"/>
          <p:cNvCxnSpPr/>
          <p:nvPr/>
        </p:nvCxnSpPr>
        <p:spPr>
          <a:xfrm>
            <a:off x="8115300" y="4940233"/>
            <a:ext cx="3352800" cy="0"/>
          </a:xfrm>
          <a:prstGeom prst="straightConnector1">
            <a:avLst/>
          </a:prstGeom>
          <a:noFill/>
          <a:ln w="19050" cap="flat">
            <a:solidFill>
              <a:srgbClr val="D8D8D8"/>
            </a:solidFill>
            <a:prstDash val="solid"/>
            <a:round/>
            <a:headEnd type="none" w="lg" len="lg"/>
            <a:tailEnd type="oval" w="lg" len="lg"/>
          </a:ln>
        </p:spPr>
      </p:cxnSp>
      <p:cxnSp>
        <p:nvCxnSpPr>
          <p:cNvPr id="385" name="Shape 385"/>
          <p:cNvCxnSpPr/>
          <p:nvPr/>
        </p:nvCxnSpPr>
        <p:spPr>
          <a:xfrm>
            <a:off x="8115300" y="5922367"/>
            <a:ext cx="3352800" cy="0"/>
          </a:xfrm>
          <a:prstGeom prst="straightConnector1">
            <a:avLst/>
          </a:prstGeom>
          <a:noFill/>
          <a:ln w="19050" cap="flat">
            <a:solidFill>
              <a:srgbClr val="D8D8D8"/>
            </a:solidFill>
            <a:prstDash val="solid"/>
            <a:round/>
            <a:headEnd type="none" w="lg" len="lg"/>
            <a:tailEnd type="oval" w="lg" len="lg"/>
          </a:ln>
        </p:spPr>
      </p:cxnSp>
      <p:sp>
        <p:nvSpPr>
          <p:cNvPr id="386" name="Shape 386"/>
          <p:cNvSpPr/>
          <p:nvPr/>
        </p:nvSpPr>
        <p:spPr>
          <a:xfrm>
            <a:off x="3875800" y="1604433"/>
            <a:ext cx="4440400" cy="778800"/>
          </a:xfrm>
          <a:prstGeom prst="rect">
            <a:avLst/>
          </a:prstGeom>
          <a:solidFill>
            <a:schemeClr val="accent1"/>
          </a:solidFill>
          <a:ln>
            <a:noFill/>
          </a:ln>
        </p:spPr>
        <p:txBody>
          <a:bodyPr lIns="121900" tIns="121900" rIns="121900" bIns="121900" anchor="ctr" anchorCtr="0">
            <a:noAutofit/>
          </a:bodyPr>
          <a:lstStyle/>
          <a:p>
            <a:pPr lvl="0" algn="ctr"/>
            <a:endParaRPr lang="en-US" sz="1600" b="1" dirty="0">
              <a:solidFill>
                <a:srgbClr val="FFFFFF"/>
              </a:solidFill>
              <a:latin typeface="Raleway"/>
              <a:ea typeface="Raleway"/>
              <a:cs typeface="Raleway"/>
            </a:endParaRPr>
          </a:p>
        </p:txBody>
      </p:sp>
      <p:sp>
        <p:nvSpPr>
          <p:cNvPr id="387" name="Shape 387"/>
          <p:cNvSpPr/>
          <p:nvPr/>
        </p:nvSpPr>
        <p:spPr>
          <a:xfrm>
            <a:off x="3884967" y="2586567"/>
            <a:ext cx="4440400" cy="778800"/>
          </a:xfrm>
          <a:prstGeom prst="rect">
            <a:avLst/>
          </a:prstGeom>
          <a:solidFill>
            <a:schemeClr val="accent1"/>
          </a:solidFill>
          <a:ln>
            <a:noFill/>
          </a:ln>
        </p:spPr>
        <p:txBody>
          <a:bodyPr lIns="121900" tIns="121900" rIns="121900" bIns="121900" anchor="ctr" anchorCtr="0">
            <a:no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1600" b="1" i="0" u="none" strike="noStrike" kern="0" cap="none" spc="0" normalizeH="0" baseline="0" noProof="0" dirty="0">
              <a:ln>
                <a:noFill/>
              </a:ln>
              <a:solidFill>
                <a:srgbClr val="FFFFFF"/>
              </a:solidFill>
              <a:effectLst/>
              <a:uLnTx/>
              <a:uFillTx/>
              <a:latin typeface="Raleway"/>
              <a:ea typeface="Raleway"/>
              <a:cs typeface="Raleway"/>
              <a:sym typeface="Arial"/>
              <a:rtl val="0"/>
            </a:endParaRPr>
          </a:p>
        </p:txBody>
      </p:sp>
      <p:sp>
        <p:nvSpPr>
          <p:cNvPr id="388" name="Shape 388"/>
          <p:cNvSpPr/>
          <p:nvPr/>
        </p:nvSpPr>
        <p:spPr>
          <a:xfrm>
            <a:off x="3884967" y="3568700"/>
            <a:ext cx="4440400" cy="778800"/>
          </a:xfrm>
          <a:prstGeom prst="rect">
            <a:avLst/>
          </a:prstGeom>
          <a:solidFill>
            <a:schemeClr val="accent1"/>
          </a:solidFill>
          <a:ln>
            <a:noFill/>
          </a:ln>
        </p:spPr>
        <p:txBody>
          <a:bodyPr lIns="121900" tIns="121900" rIns="121900" bIns="121900" anchor="ctr" anchorCtr="0">
            <a:no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1600" b="1" i="0" u="none" strike="noStrike" kern="0" cap="none" spc="0" normalizeH="0" baseline="0" noProof="0" dirty="0">
              <a:ln>
                <a:noFill/>
              </a:ln>
              <a:solidFill>
                <a:srgbClr val="FFFFFF"/>
              </a:solidFill>
              <a:effectLst/>
              <a:uLnTx/>
              <a:uFillTx/>
              <a:latin typeface="Raleway"/>
              <a:ea typeface="Raleway"/>
              <a:cs typeface="Raleway"/>
              <a:sym typeface="Arial"/>
              <a:rtl val="0"/>
            </a:endParaRPr>
          </a:p>
        </p:txBody>
      </p:sp>
      <p:sp>
        <p:nvSpPr>
          <p:cNvPr id="389" name="Shape 389"/>
          <p:cNvSpPr/>
          <p:nvPr/>
        </p:nvSpPr>
        <p:spPr>
          <a:xfrm>
            <a:off x="3884967" y="4550833"/>
            <a:ext cx="4440400" cy="778800"/>
          </a:xfrm>
          <a:prstGeom prst="rect">
            <a:avLst/>
          </a:prstGeom>
          <a:solidFill>
            <a:schemeClr val="accent1"/>
          </a:solidFill>
          <a:ln>
            <a:noFill/>
          </a:ln>
        </p:spPr>
        <p:txBody>
          <a:bodyPr lIns="121900" tIns="121900" rIns="121900" bIns="121900" anchor="ctr" anchorCtr="0">
            <a:no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1600" b="1" i="0" u="none" strike="noStrike" kern="0" cap="none" spc="0" normalizeH="0" baseline="0" noProof="0" dirty="0">
              <a:ln>
                <a:noFill/>
              </a:ln>
              <a:solidFill>
                <a:srgbClr val="FFFFFF"/>
              </a:solidFill>
              <a:effectLst/>
              <a:uLnTx/>
              <a:uFillTx/>
              <a:latin typeface="Raleway"/>
              <a:ea typeface="Raleway"/>
              <a:cs typeface="Raleway"/>
              <a:sym typeface="Arial"/>
              <a:rtl val="0"/>
            </a:endParaRPr>
          </a:p>
        </p:txBody>
      </p:sp>
      <p:sp>
        <p:nvSpPr>
          <p:cNvPr id="390" name="Shape 390"/>
          <p:cNvSpPr/>
          <p:nvPr/>
        </p:nvSpPr>
        <p:spPr>
          <a:xfrm>
            <a:off x="3884967" y="5532967"/>
            <a:ext cx="4440400" cy="778800"/>
          </a:xfrm>
          <a:prstGeom prst="rect">
            <a:avLst/>
          </a:prstGeom>
          <a:solidFill>
            <a:schemeClr val="accent1"/>
          </a:solidFill>
          <a:ln>
            <a:noFill/>
          </a:ln>
        </p:spPr>
        <p:txBody>
          <a:bodyPr lIns="121900" tIns="121900" rIns="121900" bIns="121900" anchor="ctr" anchorCtr="0">
            <a:no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1600" b="1" i="0" u="none" strike="noStrike" kern="0" cap="none" spc="0" normalizeH="0" baseline="0" noProof="0" dirty="0">
              <a:ln>
                <a:noFill/>
              </a:ln>
              <a:solidFill>
                <a:srgbClr val="FFFFFF"/>
              </a:solidFill>
              <a:effectLst/>
              <a:uLnTx/>
              <a:uFillTx/>
              <a:latin typeface="Raleway"/>
              <a:ea typeface="Raleway"/>
              <a:cs typeface="Raleway"/>
              <a:sym typeface="Arial"/>
              <a:rtl val="0"/>
            </a:endParaRPr>
          </a:p>
        </p:txBody>
      </p:sp>
      <p:sp>
        <p:nvSpPr>
          <p:cNvPr id="17" name="Shape 263"/>
          <p:cNvSpPr txBox="1">
            <a:spLocks noGrp="1"/>
          </p:cNvSpPr>
          <p:nvPr>
            <p:ph type="body" idx="10" hasCustomPrompt="1"/>
          </p:nvPr>
        </p:nvSpPr>
        <p:spPr>
          <a:xfrm>
            <a:off x="305767" y="305768"/>
            <a:ext cx="6669199" cy="567829"/>
          </a:xfrm>
          <a:prstGeom prst="rect">
            <a:avLst/>
          </a:prstGeom>
        </p:spPr>
        <p:txBody>
          <a:bodyPr lIns="91425" tIns="91425" rIns="91425" bIns="91425" anchor="t" anchorCtr="0"/>
          <a:lstStyle>
            <a:lvl1pPr rtl="0">
              <a:spcBef>
                <a:spcPts val="0"/>
              </a:spcBef>
              <a:buClr>
                <a:srgbClr val="9A9A9A"/>
              </a:buClr>
              <a:buSzPct val="100000"/>
              <a:defRPr sz="1867" b="1">
                <a:solidFill>
                  <a:schemeClr val="bg2"/>
                </a:solidFill>
                <a:latin typeface="Raleway"/>
                <a:ea typeface="Raleway"/>
                <a:cs typeface="Raleway"/>
              </a:defRPr>
            </a:lvl1pPr>
            <a:lvl2pPr rtl="0">
              <a:spcBef>
                <a:spcPts val="0"/>
              </a:spcBef>
              <a:buClr>
                <a:srgbClr val="9A9A9A"/>
              </a:buClr>
              <a:buSzPct val="100000"/>
              <a:defRPr sz="2133" b="1">
                <a:solidFill>
                  <a:srgbClr val="9A9A9A"/>
                </a:solidFill>
              </a:defRPr>
            </a:lvl2pPr>
            <a:lvl3pPr rtl="0">
              <a:spcBef>
                <a:spcPts val="0"/>
              </a:spcBef>
              <a:buClr>
                <a:srgbClr val="9A9A9A"/>
              </a:buClr>
              <a:buSzPct val="100000"/>
              <a:defRPr sz="2133" b="1">
                <a:solidFill>
                  <a:srgbClr val="9A9A9A"/>
                </a:solidFill>
              </a:defRPr>
            </a:lvl3pPr>
            <a:lvl4pPr rtl="0">
              <a:spcBef>
                <a:spcPts val="0"/>
              </a:spcBef>
              <a:buClr>
                <a:srgbClr val="9A9A9A"/>
              </a:buClr>
              <a:buSzPct val="100000"/>
              <a:defRPr sz="2133" b="1">
                <a:solidFill>
                  <a:srgbClr val="9A9A9A"/>
                </a:solidFill>
              </a:defRPr>
            </a:lvl4pPr>
            <a:lvl5pPr rtl="0">
              <a:spcBef>
                <a:spcPts val="0"/>
              </a:spcBef>
              <a:buClr>
                <a:srgbClr val="9A9A9A"/>
              </a:buClr>
              <a:buSzPct val="100000"/>
              <a:defRPr sz="2133" b="1">
                <a:solidFill>
                  <a:srgbClr val="9A9A9A"/>
                </a:solidFill>
              </a:defRPr>
            </a:lvl5pPr>
            <a:lvl6pPr rtl="0">
              <a:spcBef>
                <a:spcPts val="0"/>
              </a:spcBef>
              <a:buClr>
                <a:srgbClr val="9A9A9A"/>
              </a:buClr>
              <a:buSzPct val="100000"/>
              <a:defRPr sz="2133" b="1">
                <a:solidFill>
                  <a:srgbClr val="9A9A9A"/>
                </a:solidFill>
              </a:defRPr>
            </a:lvl6pPr>
            <a:lvl7pPr rtl="0">
              <a:spcBef>
                <a:spcPts val="0"/>
              </a:spcBef>
              <a:buClr>
                <a:srgbClr val="9A9A9A"/>
              </a:buClr>
              <a:buSzPct val="100000"/>
              <a:defRPr sz="2133" b="1">
                <a:solidFill>
                  <a:srgbClr val="9A9A9A"/>
                </a:solidFill>
              </a:defRPr>
            </a:lvl7pPr>
            <a:lvl8pPr rtl="0">
              <a:spcBef>
                <a:spcPts val="0"/>
              </a:spcBef>
              <a:buClr>
                <a:srgbClr val="9A9A9A"/>
              </a:buClr>
              <a:buSzPct val="100000"/>
              <a:defRPr sz="2133" b="1">
                <a:solidFill>
                  <a:srgbClr val="9A9A9A"/>
                </a:solidFill>
              </a:defRPr>
            </a:lvl8pPr>
            <a:lvl9pPr rtl="0">
              <a:spcBef>
                <a:spcPts val="0"/>
              </a:spcBef>
              <a:buClr>
                <a:srgbClr val="9A9A9A"/>
              </a:buClr>
              <a:buSzPct val="100000"/>
              <a:defRPr sz="2133" b="1">
                <a:solidFill>
                  <a:srgbClr val="9A9A9A"/>
                </a:solidFill>
              </a:defRPr>
            </a:lvl9pPr>
          </a:lstStyle>
          <a:p>
            <a:pPr lvl="0"/>
            <a:r>
              <a:rPr lang="en-US" dirty="0"/>
              <a:t>CLICK TO EDIT MASTER TEXT STYLES</a:t>
            </a:r>
          </a:p>
        </p:txBody>
      </p:sp>
      <p:sp>
        <p:nvSpPr>
          <p:cNvPr id="8" name="Text Placeholder 7"/>
          <p:cNvSpPr>
            <a:spLocks noGrp="1"/>
          </p:cNvSpPr>
          <p:nvPr>
            <p:ph type="body" sz="quarter" idx="23" hasCustomPrompt="1"/>
          </p:nvPr>
        </p:nvSpPr>
        <p:spPr>
          <a:xfrm>
            <a:off x="3884967" y="1604433"/>
            <a:ext cx="4429300" cy="778800"/>
          </a:xfrm>
          <a:prstGeom prst="rect">
            <a:avLst/>
          </a:prstGeom>
        </p:spPr>
        <p:txBody>
          <a:bodyPr vert="horz" anchor="ctr"/>
          <a:lstStyle>
            <a:lvl1pPr algn="ctr">
              <a:defRPr b="1" cap="all">
                <a:solidFill>
                  <a:schemeClr val="bg1"/>
                </a:solidFill>
                <a:latin typeface="Raleway"/>
                <a:cs typeface="Raleway"/>
              </a:defRPr>
            </a:lvl1pPr>
            <a:lvl2pPr algn="ctr">
              <a:defRPr b="1">
                <a:solidFill>
                  <a:schemeClr val="bg1"/>
                </a:solidFill>
                <a:latin typeface="Raleway"/>
                <a:cs typeface="Raleway"/>
              </a:defRPr>
            </a:lvl2pPr>
            <a:lvl3pPr algn="ctr">
              <a:defRPr b="1">
                <a:solidFill>
                  <a:schemeClr val="bg1"/>
                </a:solidFill>
                <a:latin typeface="Raleway"/>
                <a:cs typeface="Raleway"/>
              </a:defRPr>
            </a:lvl3pPr>
            <a:lvl4pPr algn="ctr">
              <a:defRPr b="1">
                <a:solidFill>
                  <a:schemeClr val="bg1"/>
                </a:solidFill>
                <a:latin typeface="Raleway"/>
                <a:cs typeface="Raleway"/>
              </a:defRPr>
            </a:lvl4pPr>
            <a:lvl5pPr algn="ctr">
              <a:defRPr b="1">
                <a:solidFill>
                  <a:schemeClr val="bg1"/>
                </a:solidFill>
                <a:latin typeface="Raleway"/>
                <a:cs typeface="Raleway"/>
              </a:defRPr>
            </a:lvl5pPr>
          </a:lstStyle>
          <a:p>
            <a:pPr lvl="0"/>
            <a:r>
              <a:rPr lang="en-US" dirty="0"/>
              <a:t>CLICK TO EDIT MASTER TEXT STYLES</a:t>
            </a:r>
          </a:p>
        </p:txBody>
      </p:sp>
      <p:sp>
        <p:nvSpPr>
          <p:cNvPr id="36" name="Text Placeholder 7"/>
          <p:cNvSpPr>
            <a:spLocks noGrp="1"/>
          </p:cNvSpPr>
          <p:nvPr>
            <p:ph type="body" sz="quarter" idx="24" hasCustomPrompt="1"/>
          </p:nvPr>
        </p:nvSpPr>
        <p:spPr>
          <a:xfrm>
            <a:off x="3884967" y="2586567"/>
            <a:ext cx="4429300" cy="778800"/>
          </a:xfrm>
          <a:prstGeom prst="rect">
            <a:avLst/>
          </a:prstGeom>
        </p:spPr>
        <p:txBody>
          <a:bodyPr vert="horz" anchor="ctr"/>
          <a:lstStyle>
            <a:lvl1pPr algn="ctr">
              <a:defRPr b="1" cap="all">
                <a:solidFill>
                  <a:schemeClr val="bg1"/>
                </a:solidFill>
                <a:latin typeface="Raleway"/>
                <a:cs typeface="Raleway"/>
              </a:defRPr>
            </a:lvl1pPr>
            <a:lvl2pPr algn="ctr">
              <a:defRPr b="1">
                <a:solidFill>
                  <a:schemeClr val="bg1"/>
                </a:solidFill>
                <a:latin typeface="Raleway"/>
                <a:cs typeface="Raleway"/>
              </a:defRPr>
            </a:lvl2pPr>
            <a:lvl3pPr algn="ctr">
              <a:defRPr b="1">
                <a:solidFill>
                  <a:schemeClr val="bg1"/>
                </a:solidFill>
                <a:latin typeface="Raleway"/>
                <a:cs typeface="Raleway"/>
              </a:defRPr>
            </a:lvl3pPr>
            <a:lvl4pPr algn="ctr">
              <a:defRPr b="1">
                <a:solidFill>
                  <a:schemeClr val="bg1"/>
                </a:solidFill>
                <a:latin typeface="Raleway"/>
                <a:cs typeface="Raleway"/>
              </a:defRPr>
            </a:lvl4pPr>
            <a:lvl5pPr algn="ctr">
              <a:defRPr b="1">
                <a:solidFill>
                  <a:schemeClr val="bg1"/>
                </a:solidFill>
                <a:latin typeface="Raleway"/>
                <a:cs typeface="Raleway"/>
              </a:defRPr>
            </a:lvl5pPr>
          </a:lstStyle>
          <a:p>
            <a:pPr lvl="0"/>
            <a:r>
              <a:rPr lang="en-US" dirty="0"/>
              <a:t>CLICK TO EDIT MASTER TEXT STYLES</a:t>
            </a:r>
          </a:p>
        </p:txBody>
      </p:sp>
      <p:sp>
        <p:nvSpPr>
          <p:cNvPr id="37" name="Text Placeholder 7"/>
          <p:cNvSpPr>
            <a:spLocks noGrp="1"/>
          </p:cNvSpPr>
          <p:nvPr>
            <p:ph type="body" sz="quarter" idx="25" hasCustomPrompt="1"/>
          </p:nvPr>
        </p:nvSpPr>
        <p:spPr>
          <a:xfrm>
            <a:off x="3884967" y="3568700"/>
            <a:ext cx="4429300" cy="778800"/>
          </a:xfrm>
          <a:prstGeom prst="rect">
            <a:avLst/>
          </a:prstGeom>
        </p:spPr>
        <p:txBody>
          <a:bodyPr vert="horz" anchor="ctr"/>
          <a:lstStyle>
            <a:lvl1pPr algn="ctr">
              <a:defRPr b="1" cap="all">
                <a:solidFill>
                  <a:schemeClr val="bg1"/>
                </a:solidFill>
                <a:latin typeface="Raleway"/>
                <a:cs typeface="Raleway"/>
              </a:defRPr>
            </a:lvl1pPr>
            <a:lvl2pPr algn="ctr">
              <a:defRPr b="1">
                <a:solidFill>
                  <a:schemeClr val="bg1"/>
                </a:solidFill>
                <a:latin typeface="Raleway"/>
                <a:cs typeface="Raleway"/>
              </a:defRPr>
            </a:lvl2pPr>
            <a:lvl3pPr algn="ctr">
              <a:defRPr b="1">
                <a:solidFill>
                  <a:schemeClr val="bg1"/>
                </a:solidFill>
                <a:latin typeface="Raleway"/>
                <a:cs typeface="Raleway"/>
              </a:defRPr>
            </a:lvl3pPr>
            <a:lvl4pPr algn="ctr">
              <a:defRPr b="1">
                <a:solidFill>
                  <a:schemeClr val="bg1"/>
                </a:solidFill>
                <a:latin typeface="Raleway"/>
                <a:cs typeface="Raleway"/>
              </a:defRPr>
            </a:lvl4pPr>
            <a:lvl5pPr algn="ctr">
              <a:defRPr b="1">
                <a:solidFill>
                  <a:schemeClr val="bg1"/>
                </a:solidFill>
                <a:latin typeface="Raleway"/>
                <a:cs typeface="Raleway"/>
              </a:defRPr>
            </a:lvl5pPr>
          </a:lstStyle>
          <a:p>
            <a:pPr lvl="0"/>
            <a:r>
              <a:rPr lang="en-US" dirty="0"/>
              <a:t>CLICK TO EDIT MASTER TEXT STYLES</a:t>
            </a:r>
          </a:p>
        </p:txBody>
      </p:sp>
      <p:sp>
        <p:nvSpPr>
          <p:cNvPr id="38" name="Text Placeholder 7"/>
          <p:cNvSpPr>
            <a:spLocks noGrp="1"/>
          </p:cNvSpPr>
          <p:nvPr>
            <p:ph type="body" sz="quarter" idx="26" hasCustomPrompt="1"/>
          </p:nvPr>
        </p:nvSpPr>
        <p:spPr>
          <a:xfrm>
            <a:off x="3884967" y="4550833"/>
            <a:ext cx="4429300" cy="778800"/>
          </a:xfrm>
          <a:prstGeom prst="rect">
            <a:avLst/>
          </a:prstGeom>
        </p:spPr>
        <p:txBody>
          <a:bodyPr vert="horz" anchor="ctr"/>
          <a:lstStyle>
            <a:lvl1pPr algn="ctr">
              <a:defRPr b="1" cap="all">
                <a:solidFill>
                  <a:schemeClr val="bg1"/>
                </a:solidFill>
                <a:latin typeface="Raleway"/>
                <a:cs typeface="Raleway"/>
              </a:defRPr>
            </a:lvl1pPr>
            <a:lvl2pPr algn="ctr">
              <a:defRPr b="1">
                <a:solidFill>
                  <a:schemeClr val="bg1"/>
                </a:solidFill>
                <a:latin typeface="Raleway"/>
                <a:cs typeface="Raleway"/>
              </a:defRPr>
            </a:lvl2pPr>
            <a:lvl3pPr algn="ctr">
              <a:defRPr b="1">
                <a:solidFill>
                  <a:schemeClr val="bg1"/>
                </a:solidFill>
                <a:latin typeface="Raleway"/>
                <a:cs typeface="Raleway"/>
              </a:defRPr>
            </a:lvl3pPr>
            <a:lvl4pPr algn="ctr">
              <a:defRPr b="1">
                <a:solidFill>
                  <a:schemeClr val="bg1"/>
                </a:solidFill>
                <a:latin typeface="Raleway"/>
                <a:cs typeface="Raleway"/>
              </a:defRPr>
            </a:lvl4pPr>
            <a:lvl5pPr algn="ctr">
              <a:defRPr b="1">
                <a:solidFill>
                  <a:schemeClr val="bg1"/>
                </a:solidFill>
                <a:latin typeface="Raleway"/>
                <a:cs typeface="Raleway"/>
              </a:defRPr>
            </a:lvl5pPr>
          </a:lstStyle>
          <a:p>
            <a:pPr lvl="0"/>
            <a:r>
              <a:rPr lang="en-US" dirty="0"/>
              <a:t>CLICK TO EDIT MASTER TEXT STYLES</a:t>
            </a:r>
          </a:p>
        </p:txBody>
      </p:sp>
      <p:sp>
        <p:nvSpPr>
          <p:cNvPr id="39" name="Text Placeholder 7"/>
          <p:cNvSpPr>
            <a:spLocks noGrp="1"/>
          </p:cNvSpPr>
          <p:nvPr>
            <p:ph type="body" sz="quarter" idx="27" hasCustomPrompt="1"/>
          </p:nvPr>
        </p:nvSpPr>
        <p:spPr>
          <a:xfrm>
            <a:off x="3884967" y="5532967"/>
            <a:ext cx="4429300" cy="778800"/>
          </a:xfrm>
          <a:prstGeom prst="rect">
            <a:avLst/>
          </a:prstGeom>
        </p:spPr>
        <p:txBody>
          <a:bodyPr vert="horz" anchor="ctr"/>
          <a:lstStyle>
            <a:lvl1pPr algn="ctr">
              <a:defRPr b="1" cap="all">
                <a:solidFill>
                  <a:schemeClr val="bg1"/>
                </a:solidFill>
                <a:latin typeface="Raleway"/>
                <a:cs typeface="Raleway"/>
              </a:defRPr>
            </a:lvl1pPr>
            <a:lvl2pPr algn="ctr">
              <a:defRPr b="1">
                <a:solidFill>
                  <a:schemeClr val="bg1"/>
                </a:solidFill>
                <a:latin typeface="Raleway"/>
                <a:cs typeface="Raleway"/>
              </a:defRPr>
            </a:lvl2pPr>
            <a:lvl3pPr algn="ctr">
              <a:defRPr b="1">
                <a:solidFill>
                  <a:schemeClr val="bg1"/>
                </a:solidFill>
                <a:latin typeface="Raleway"/>
                <a:cs typeface="Raleway"/>
              </a:defRPr>
            </a:lvl3pPr>
            <a:lvl4pPr algn="ctr">
              <a:defRPr b="1">
                <a:solidFill>
                  <a:schemeClr val="bg1"/>
                </a:solidFill>
                <a:latin typeface="Raleway"/>
                <a:cs typeface="Raleway"/>
              </a:defRPr>
            </a:lvl4pPr>
            <a:lvl5pPr algn="ctr">
              <a:defRPr b="1">
                <a:solidFill>
                  <a:schemeClr val="bg1"/>
                </a:solidFill>
                <a:latin typeface="Raleway"/>
                <a:cs typeface="Raleway"/>
              </a:defRPr>
            </a:lvl5pPr>
          </a:lstStyle>
          <a:p>
            <a:pPr lvl="0"/>
            <a:r>
              <a:rPr lang="en-US" dirty="0"/>
              <a:t>CLICK TO EDIT MASTER TEXT STYLES</a:t>
            </a:r>
          </a:p>
        </p:txBody>
      </p:sp>
      <p:sp>
        <p:nvSpPr>
          <p:cNvPr id="10" name="Text Placeholder 9"/>
          <p:cNvSpPr>
            <a:spLocks noGrp="1"/>
          </p:cNvSpPr>
          <p:nvPr>
            <p:ph type="body" sz="quarter" idx="28"/>
          </p:nvPr>
        </p:nvSpPr>
        <p:spPr>
          <a:xfrm>
            <a:off x="733475" y="1519546"/>
            <a:ext cx="2987627" cy="519028"/>
          </a:xfrm>
          <a:prstGeom prst="rect">
            <a:avLst/>
          </a:prstGeom>
        </p:spPr>
        <p:txBody>
          <a:bodyPr vert="horz" anchor="b"/>
          <a:lstStyle>
            <a:lvl1pPr>
              <a:defRPr sz="1467">
                <a:solidFill>
                  <a:schemeClr val="tx1"/>
                </a:solidFill>
                <a:latin typeface="Raleway"/>
                <a:cs typeface="Raleway"/>
              </a:defRPr>
            </a:lvl1pPr>
            <a:lvl2pPr>
              <a:defRPr sz="1467">
                <a:latin typeface="Raleway"/>
                <a:cs typeface="Raleway"/>
              </a:defRPr>
            </a:lvl2pPr>
            <a:lvl3pPr>
              <a:defRPr sz="1467">
                <a:latin typeface="Raleway"/>
                <a:cs typeface="Raleway"/>
              </a:defRPr>
            </a:lvl3pPr>
            <a:lvl4pPr>
              <a:defRPr sz="1467">
                <a:latin typeface="Raleway"/>
                <a:cs typeface="Raleway"/>
              </a:defRPr>
            </a:lvl4pPr>
            <a:lvl5pPr>
              <a:defRPr sz="1467">
                <a:latin typeface="Raleway"/>
                <a:cs typeface="Raleway"/>
              </a:defRPr>
            </a:lvl5pPr>
          </a:lstStyle>
          <a:p>
            <a:pPr lvl="0"/>
            <a:r>
              <a:rPr lang="en-US"/>
              <a:t>Edit Master text styles</a:t>
            </a:r>
          </a:p>
        </p:txBody>
      </p:sp>
      <p:sp>
        <p:nvSpPr>
          <p:cNvPr id="42" name="Text Placeholder 9"/>
          <p:cNvSpPr>
            <a:spLocks noGrp="1"/>
          </p:cNvSpPr>
          <p:nvPr>
            <p:ph type="body" sz="quarter" idx="29"/>
          </p:nvPr>
        </p:nvSpPr>
        <p:spPr>
          <a:xfrm>
            <a:off x="733475" y="5445335"/>
            <a:ext cx="2987627" cy="519028"/>
          </a:xfrm>
          <a:prstGeom prst="rect">
            <a:avLst/>
          </a:prstGeom>
        </p:spPr>
        <p:txBody>
          <a:bodyPr vert="horz" anchor="b"/>
          <a:lstStyle>
            <a:lvl1pPr>
              <a:defRPr sz="1467">
                <a:solidFill>
                  <a:schemeClr val="tx1"/>
                </a:solidFill>
                <a:latin typeface="Raleway"/>
                <a:cs typeface="Raleway"/>
              </a:defRPr>
            </a:lvl1pPr>
            <a:lvl2pPr>
              <a:defRPr sz="1467">
                <a:latin typeface="Raleway"/>
                <a:cs typeface="Raleway"/>
              </a:defRPr>
            </a:lvl2pPr>
            <a:lvl3pPr>
              <a:defRPr sz="1467">
                <a:latin typeface="Raleway"/>
                <a:cs typeface="Raleway"/>
              </a:defRPr>
            </a:lvl3pPr>
            <a:lvl4pPr>
              <a:defRPr sz="1467">
                <a:latin typeface="Raleway"/>
                <a:cs typeface="Raleway"/>
              </a:defRPr>
            </a:lvl4pPr>
            <a:lvl5pPr>
              <a:defRPr sz="1467">
                <a:latin typeface="Raleway"/>
                <a:cs typeface="Raleway"/>
              </a:defRPr>
            </a:lvl5pPr>
          </a:lstStyle>
          <a:p>
            <a:pPr lvl="0"/>
            <a:r>
              <a:rPr lang="en-US"/>
              <a:t>Edit Master text styles</a:t>
            </a:r>
          </a:p>
        </p:txBody>
      </p:sp>
      <p:sp>
        <p:nvSpPr>
          <p:cNvPr id="43" name="Text Placeholder 9"/>
          <p:cNvSpPr>
            <a:spLocks noGrp="1"/>
          </p:cNvSpPr>
          <p:nvPr>
            <p:ph type="body" sz="quarter" idx="30"/>
          </p:nvPr>
        </p:nvSpPr>
        <p:spPr>
          <a:xfrm>
            <a:off x="733475" y="4463886"/>
            <a:ext cx="2987627" cy="519028"/>
          </a:xfrm>
          <a:prstGeom prst="rect">
            <a:avLst/>
          </a:prstGeom>
        </p:spPr>
        <p:txBody>
          <a:bodyPr vert="horz" anchor="b"/>
          <a:lstStyle>
            <a:lvl1pPr>
              <a:defRPr sz="1467">
                <a:solidFill>
                  <a:schemeClr val="tx1"/>
                </a:solidFill>
                <a:latin typeface="Raleway"/>
                <a:cs typeface="Raleway"/>
              </a:defRPr>
            </a:lvl1pPr>
            <a:lvl2pPr>
              <a:defRPr sz="1467">
                <a:latin typeface="Raleway"/>
                <a:cs typeface="Raleway"/>
              </a:defRPr>
            </a:lvl2pPr>
            <a:lvl3pPr>
              <a:defRPr sz="1467">
                <a:latin typeface="Raleway"/>
                <a:cs typeface="Raleway"/>
              </a:defRPr>
            </a:lvl3pPr>
            <a:lvl4pPr>
              <a:defRPr sz="1467">
                <a:latin typeface="Raleway"/>
                <a:cs typeface="Raleway"/>
              </a:defRPr>
            </a:lvl4pPr>
            <a:lvl5pPr>
              <a:defRPr sz="1467">
                <a:latin typeface="Raleway"/>
                <a:cs typeface="Raleway"/>
              </a:defRPr>
            </a:lvl5pPr>
          </a:lstStyle>
          <a:p>
            <a:pPr lvl="0"/>
            <a:r>
              <a:rPr lang="en-US"/>
              <a:t>Edit Master text styles</a:t>
            </a:r>
          </a:p>
        </p:txBody>
      </p:sp>
      <p:sp>
        <p:nvSpPr>
          <p:cNvPr id="44" name="Text Placeholder 9"/>
          <p:cNvSpPr>
            <a:spLocks noGrp="1"/>
          </p:cNvSpPr>
          <p:nvPr>
            <p:ph type="body" sz="quarter" idx="31"/>
          </p:nvPr>
        </p:nvSpPr>
        <p:spPr>
          <a:xfrm>
            <a:off x="733475" y="3482439"/>
            <a:ext cx="2987627" cy="519028"/>
          </a:xfrm>
          <a:prstGeom prst="rect">
            <a:avLst/>
          </a:prstGeom>
        </p:spPr>
        <p:txBody>
          <a:bodyPr vert="horz" anchor="b"/>
          <a:lstStyle>
            <a:lvl1pPr>
              <a:defRPr sz="1467">
                <a:solidFill>
                  <a:schemeClr val="tx1"/>
                </a:solidFill>
                <a:latin typeface="Raleway"/>
                <a:cs typeface="Raleway"/>
              </a:defRPr>
            </a:lvl1pPr>
            <a:lvl2pPr>
              <a:defRPr sz="1467">
                <a:latin typeface="Raleway"/>
                <a:cs typeface="Raleway"/>
              </a:defRPr>
            </a:lvl2pPr>
            <a:lvl3pPr>
              <a:defRPr sz="1467">
                <a:latin typeface="Raleway"/>
                <a:cs typeface="Raleway"/>
              </a:defRPr>
            </a:lvl3pPr>
            <a:lvl4pPr>
              <a:defRPr sz="1467">
                <a:latin typeface="Raleway"/>
                <a:cs typeface="Raleway"/>
              </a:defRPr>
            </a:lvl4pPr>
            <a:lvl5pPr>
              <a:defRPr sz="1467">
                <a:latin typeface="Raleway"/>
                <a:cs typeface="Raleway"/>
              </a:defRPr>
            </a:lvl5pPr>
          </a:lstStyle>
          <a:p>
            <a:pPr lvl="0"/>
            <a:r>
              <a:rPr lang="en-US"/>
              <a:t>Edit Master text styles</a:t>
            </a:r>
          </a:p>
        </p:txBody>
      </p:sp>
      <p:sp>
        <p:nvSpPr>
          <p:cNvPr id="45" name="Text Placeholder 9"/>
          <p:cNvSpPr>
            <a:spLocks noGrp="1"/>
          </p:cNvSpPr>
          <p:nvPr>
            <p:ph type="body" sz="quarter" idx="32"/>
          </p:nvPr>
        </p:nvSpPr>
        <p:spPr>
          <a:xfrm>
            <a:off x="733475" y="2500993"/>
            <a:ext cx="2987627" cy="519028"/>
          </a:xfrm>
          <a:prstGeom prst="rect">
            <a:avLst/>
          </a:prstGeom>
        </p:spPr>
        <p:txBody>
          <a:bodyPr vert="horz" anchor="b"/>
          <a:lstStyle>
            <a:lvl1pPr>
              <a:defRPr sz="1467">
                <a:solidFill>
                  <a:schemeClr val="tx1"/>
                </a:solidFill>
                <a:latin typeface="Raleway"/>
                <a:cs typeface="Raleway"/>
              </a:defRPr>
            </a:lvl1pPr>
            <a:lvl2pPr>
              <a:defRPr sz="1467">
                <a:latin typeface="Raleway"/>
                <a:cs typeface="Raleway"/>
              </a:defRPr>
            </a:lvl2pPr>
            <a:lvl3pPr>
              <a:defRPr sz="1467">
                <a:latin typeface="Raleway"/>
                <a:cs typeface="Raleway"/>
              </a:defRPr>
            </a:lvl3pPr>
            <a:lvl4pPr>
              <a:defRPr sz="1467">
                <a:latin typeface="Raleway"/>
                <a:cs typeface="Raleway"/>
              </a:defRPr>
            </a:lvl4pPr>
            <a:lvl5pPr>
              <a:defRPr sz="1467">
                <a:latin typeface="Raleway"/>
                <a:cs typeface="Raleway"/>
              </a:defRPr>
            </a:lvl5pPr>
          </a:lstStyle>
          <a:p>
            <a:pPr lvl="0"/>
            <a:r>
              <a:rPr lang="en-US"/>
              <a:t>Edit Master text styles</a:t>
            </a:r>
          </a:p>
        </p:txBody>
      </p:sp>
      <p:sp>
        <p:nvSpPr>
          <p:cNvPr id="46" name="Text Placeholder 9"/>
          <p:cNvSpPr>
            <a:spLocks noGrp="1"/>
          </p:cNvSpPr>
          <p:nvPr>
            <p:ph type="body" sz="quarter" idx="33"/>
          </p:nvPr>
        </p:nvSpPr>
        <p:spPr>
          <a:xfrm>
            <a:off x="8469688" y="1519546"/>
            <a:ext cx="2987627" cy="519028"/>
          </a:xfrm>
          <a:prstGeom prst="rect">
            <a:avLst/>
          </a:prstGeom>
        </p:spPr>
        <p:txBody>
          <a:bodyPr vert="horz" anchor="b"/>
          <a:lstStyle>
            <a:lvl1pPr algn="r">
              <a:defRPr sz="1467">
                <a:solidFill>
                  <a:schemeClr val="tx1"/>
                </a:solidFill>
                <a:latin typeface="Raleway"/>
                <a:cs typeface="Raleway"/>
              </a:defRPr>
            </a:lvl1pPr>
            <a:lvl2pPr>
              <a:defRPr sz="1467">
                <a:latin typeface="Raleway"/>
                <a:cs typeface="Raleway"/>
              </a:defRPr>
            </a:lvl2pPr>
            <a:lvl3pPr>
              <a:defRPr sz="1467">
                <a:latin typeface="Raleway"/>
                <a:cs typeface="Raleway"/>
              </a:defRPr>
            </a:lvl3pPr>
            <a:lvl4pPr>
              <a:defRPr sz="1467">
                <a:latin typeface="Raleway"/>
                <a:cs typeface="Raleway"/>
              </a:defRPr>
            </a:lvl4pPr>
            <a:lvl5pPr>
              <a:defRPr sz="1467">
                <a:latin typeface="Raleway"/>
                <a:cs typeface="Raleway"/>
              </a:defRPr>
            </a:lvl5pPr>
          </a:lstStyle>
          <a:p>
            <a:pPr lvl="0"/>
            <a:r>
              <a:rPr lang="en-US"/>
              <a:t>Edit Master text styles</a:t>
            </a:r>
          </a:p>
        </p:txBody>
      </p:sp>
      <p:sp>
        <p:nvSpPr>
          <p:cNvPr id="47" name="Text Placeholder 9"/>
          <p:cNvSpPr>
            <a:spLocks noGrp="1"/>
          </p:cNvSpPr>
          <p:nvPr>
            <p:ph type="body" sz="quarter" idx="34"/>
          </p:nvPr>
        </p:nvSpPr>
        <p:spPr>
          <a:xfrm>
            <a:off x="8469688" y="5445335"/>
            <a:ext cx="2987627" cy="519028"/>
          </a:xfrm>
          <a:prstGeom prst="rect">
            <a:avLst/>
          </a:prstGeom>
        </p:spPr>
        <p:txBody>
          <a:bodyPr vert="horz" anchor="b"/>
          <a:lstStyle>
            <a:lvl1pPr algn="r">
              <a:defRPr sz="1467">
                <a:solidFill>
                  <a:schemeClr val="tx1"/>
                </a:solidFill>
                <a:latin typeface="Raleway"/>
                <a:cs typeface="Raleway"/>
              </a:defRPr>
            </a:lvl1pPr>
            <a:lvl2pPr>
              <a:defRPr sz="1467">
                <a:latin typeface="Raleway"/>
                <a:cs typeface="Raleway"/>
              </a:defRPr>
            </a:lvl2pPr>
            <a:lvl3pPr>
              <a:defRPr sz="1467">
                <a:latin typeface="Raleway"/>
                <a:cs typeface="Raleway"/>
              </a:defRPr>
            </a:lvl3pPr>
            <a:lvl4pPr>
              <a:defRPr sz="1467">
                <a:latin typeface="Raleway"/>
                <a:cs typeface="Raleway"/>
              </a:defRPr>
            </a:lvl4pPr>
            <a:lvl5pPr>
              <a:defRPr sz="1467">
                <a:latin typeface="Raleway"/>
                <a:cs typeface="Raleway"/>
              </a:defRPr>
            </a:lvl5pPr>
          </a:lstStyle>
          <a:p>
            <a:pPr lvl="0"/>
            <a:r>
              <a:rPr lang="en-US"/>
              <a:t>Edit Master text styles</a:t>
            </a:r>
          </a:p>
        </p:txBody>
      </p:sp>
      <p:sp>
        <p:nvSpPr>
          <p:cNvPr id="48" name="Text Placeholder 9"/>
          <p:cNvSpPr>
            <a:spLocks noGrp="1"/>
          </p:cNvSpPr>
          <p:nvPr>
            <p:ph type="body" sz="quarter" idx="35"/>
          </p:nvPr>
        </p:nvSpPr>
        <p:spPr>
          <a:xfrm>
            <a:off x="8469688" y="4463886"/>
            <a:ext cx="2987627" cy="519028"/>
          </a:xfrm>
          <a:prstGeom prst="rect">
            <a:avLst/>
          </a:prstGeom>
        </p:spPr>
        <p:txBody>
          <a:bodyPr vert="horz" anchor="b"/>
          <a:lstStyle>
            <a:lvl1pPr algn="r">
              <a:defRPr sz="1467">
                <a:solidFill>
                  <a:schemeClr val="tx1"/>
                </a:solidFill>
                <a:latin typeface="Raleway"/>
                <a:cs typeface="Raleway"/>
              </a:defRPr>
            </a:lvl1pPr>
            <a:lvl2pPr>
              <a:defRPr sz="1467">
                <a:latin typeface="Raleway"/>
                <a:cs typeface="Raleway"/>
              </a:defRPr>
            </a:lvl2pPr>
            <a:lvl3pPr>
              <a:defRPr sz="1467">
                <a:latin typeface="Raleway"/>
                <a:cs typeface="Raleway"/>
              </a:defRPr>
            </a:lvl3pPr>
            <a:lvl4pPr>
              <a:defRPr sz="1467">
                <a:latin typeface="Raleway"/>
                <a:cs typeface="Raleway"/>
              </a:defRPr>
            </a:lvl4pPr>
            <a:lvl5pPr>
              <a:defRPr sz="1467">
                <a:latin typeface="Raleway"/>
                <a:cs typeface="Raleway"/>
              </a:defRPr>
            </a:lvl5pPr>
          </a:lstStyle>
          <a:p>
            <a:pPr lvl="0"/>
            <a:r>
              <a:rPr lang="en-US"/>
              <a:t>Edit Master text styles</a:t>
            </a:r>
          </a:p>
        </p:txBody>
      </p:sp>
      <p:sp>
        <p:nvSpPr>
          <p:cNvPr id="49" name="Text Placeholder 9"/>
          <p:cNvSpPr>
            <a:spLocks noGrp="1"/>
          </p:cNvSpPr>
          <p:nvPr>
            <p:ph type="body" sz="quarter" idx="36"/>
          </p:nvPr>
        </p:nvSpPr>
        <p:spPr>
          <a:xfrm>
            <a:off x="8469688" y="3482439"/>
            <a:ext cx="2987627" cy="519028"/>
          </a:xfrm>
          <a:prstGeom prst="rect">
            <a:avLst/>
          </a:prstGeom>
        </p:spPr>
        <p:txBody>
          <a:bodyPr vert="horz" anchor="b"/>
          <a:lstStyle>
            <a:lvl1pPr algn="r">
              <a:defRPr sz="1467">
                <a:solidFill>
                  <a:schemeClr val="tx1"/>
                </a:solidFill>
                <a:latin typeface="Raleway"/>
                <a:cs typeface="Raleway"/>
              </a:defRPr>
            </a:lvl1pPr>
            <a:lvl2pPr>
              <a:defRPr sz="1467">
                <a:latin typeface="Raleway"/>
                <a:cs typeface="Raleway"/>
              </a:defRPr>
            </a:lvl2pPr>
            <a:lvl3pPr>
              <a:defRPr sz="1467">
                <a:latin typeface="Raleway"/>
                <a:cs typeface="Raleway"/>
              </a:defRPr>
            </a:lvl3pPr>
            <a:lvl4pPr>
              <a:defRPr sz="1467">
                <a:latin typeface="Raleway"/>
                <a:cs typeface="Raleway"/>
              </a:defRPr>
            </a:lvl4pPr>
            <a:lvl5pPr>
              <a:defRPr sz="1467">
                <a:latin typeface="Raleway"/>
                <a:cs typeface="Raleway"/>
              </a:defRPr>
            </a:lvl5pPr>
          </a:lstStyle>
          <a:p>
            <a:pPr lvl="0"/>
            <a:r>
              <a:rPr lang="en-US"/>
              <a:t>Edit Master text styles</a:t>
            </a:r>
          </a:p>
        </p:txBody>
      </p:sp>
      <p:sp>
        <p:nvSpPr>
          <p:cNvPr id="50" name="Text Placeholder 9"/>
          <p:cNvSpPr>
            <a:spLocks noGrp="1"/>
          </p:cNvSpPr>
          <p:nvPr>
            <p:ph type="body" sz="quarter" idx="37"/>
          </p:nvPr>
        </p:nvSpPr>
        <p:spPr>
          <a:xfrm>
            <a:off x="8469688" y="2500993"/>
            <a:ext cx="2987627" cy="519028"/>
          </a:xfrm>
          <a:prstGeom prst="rect">
            <a:avLst/>
          </a:prstGeom>
        </p:spPr>
        <p:txBody>
          <a:bodyPr vert="horz" anchor="b"/>
          <a:lstStyle>
            <a:lvl1pPr algn="r">
              <a:defRPr sz="1467">
                <a:solidFill>
                  <a:schemeClr val="tx1"/>
                </a:solidFill>
                <a:latin typeface="Raleway"/>
                <a:cs typeface="Raleway"/>
              </a:defRPr>
            </a:lvl1pPr>
            <a:lvl2pPr>
              <a:defRPr sz="1467">
                <a:latin typeface="Raleway"/>
                <a:cs typeface="Raleway"/>
              </a:defRPr>
            </a:lvl2pPr>
            <a:lvl3pPr>
              <a:defRPr sz="1467">
                <a:latin typeface="Raleway"/>
                <a:cs typeface="Raleway"/>
              </a:defRPr>
            </a:lvl3pPr>
            <a:lvl4pPr>
              <a:defRPr sz="1467">
                <a:latin typeface="Raleway"/>
                <a:cs typeface="Raleway"/>
              </a:defRPr>
            </a:lvl4pPr>
            <a:lvl5pPr>
              <a:defRPr sz="1467">
                <a:latin typeface="Raleway"/>
                <a:cs typeface="Raleway"/>
              </a:defRPr>
            </a:lvl5pPr>
          </a:lstStyle>
          <a:p>
            <a:pPr lvl="0"/>
            <a:r>
              <a:rPr lang="en-US"/>
              <a:t>Edit Master text styles</a:t>
            </a:r>
          </a:p>
        </p:txBody>
      </p:sp>
      <p:sp>
        <p:nvSpPr>
          <p:cNvPr id="53" name="Text Placeholder 9"/>
          <p:cNvSpPr>
            <a:spLocks noGrp="1"/>
          </p:cNvSpPr>
          <p:nvPr>
            <p:ph type="body" sz="quarter" idx="38" hasCustomPrompt="1"/>
          </p:nvPr>
        </p:nvSpPr>
        <p:spPr>
          <a:xfrm>
            <a:off x="733475" y="999359"/>
            <a:ext cx="2987627" cy="509403"/>
          </a:xfrm>
          <a:prstGeom prst="rect">
            <a:avLst/>
          </a:prstGeom>
        </p:spPr>
        <p:txBody>
          <a:bodyPr vert="horz" anchor="ctr"/>
          <a:lstStyle>
            <a:lvl1pPr>
              <a:defRPr sz="1867" b="1" cap="all">
                <a:solidFill>
                  <a:schemeClr val="tx1"/>
                </a:solidFill>
                <a:latin typeface="Raleway"/>
                <a:cs typeface="Raleway"/>
              </a:defRPr>
            </a:lvl1pPr>
            <a:lvl2pPr>
              <a:defRPr sz="1467">
                <a:latin typeface="Raleway"/>
                <a:cs typeface="Raleway"/>
              </a:defRPr>
            </a:lvl2pPr>
            <a:lvl3pPr>
              <a:defRPr sz="1467">
                <a:latin typeface="Raleway"/>
                <a:cs typeface="Raleway"/>
              </a:defRPr>
            </a:lvl3pPr>
            <a:lvl4pPr>
              <a:defRPr sz="1467">
                <a:latin typeface="Raleway"/>
                <a:cs typeface="Raleway"/>
              </a:defRPr>
            </a:lvl4pPr>
            <a:lvl5pPr>
              <a:defRPr sz="1467">
                <a:latin typeface="Raleway"/>
                <a:cs typeface="Raleway"/>
              </a:defRPr>
            </a:lvl5pPr>
          </a:lstStyle>
          <a:p>
            <a:pPr lvl="0"/>
            <a:r>
              <a:rPr lang="en-US" dirty="0"/>
              <a:t>CLICK TO EDIT MASTER TEXT STYLES</a:t>
            </a:r>
          </a:p>
        </p:txBody>
      </p:sp>
      <p:sp>
        <p:nvSpPr>
          <p:cNvPr id="54" name="Text Placeholder 9"/>
          <p:cNvSpPr>
            <a:spLocks noGrp="1"/>
          </p:cNvSpPr>
          <p:nvPr>
            <p:ph type="body" sz="quarter" idx="39" hasCustomPrompt="1"/>
          </p:nvPr>
        </p:nvSpPr>
        <p:spPr>
          <a:xfrm>
            <a:off x="8469688" y="999359"/>
            <a:ext cx="2987627" cy="509403"/>
          </a:xfrm>
          <a:prstGeom prst="rect">
            <a:avLst/>
          </a:prstGeom>
        </p:spPr>
        <p:txBody>
          <a:bodyPr vert="horz" anchor="ctr"/>
          <a:lstStyle>
            <a:lvl1pPr>
              <a:defRPr sz="1867" b="1" cap="all">
                <a:solidFill>
                  <a:schemeClr val="tx1"/>
                </a:solidFill>
                <a:latin typeface="Raleway"/>
                <a:cs typeface="Raleway"/>
              </a:defRPr>
            </a:lvl1pPr>
            <a:lvl2pPr>
              <a:defRPr sz="1467">
                <a:latin typeface="Raleway"/>
                <a:cs typeface="Raleway"/>
              </a:defRPr>
            </a:lvl2pPr>
            <a:lvl3pPr>
              <a:defRPr sz="1467">
                <a:latin typeface="Raleway"/>
                <a:cs typeface="Raleway"/>
              </a:defRPr>
            </a:lvl3pPr>
            <a:lvl4pPr>
              <a:defRPr sz="1467">
                <a:latin typeface="Raleway"/>
                <a:cs typeface="Raleway"/>
              </a:defRPr>
            </a:lvl4pPr>
            <a:lvl5pPr>
              <a:defRPr sz="1467">
                <a:latin typeface="Raleway"/>
                <a:cs typeface="Raleway"/>
              </a:defRPr>
            </a:lvl5pPr>
          </a:lstStyle>
          <a:p>
            <a:pPr lvl="0"/>
            <a:r>
              <a:rPr lang="en-US" dirty="0"/>
              <a:t>CLICK TO EDIT MASTER TEXT STYLES</a:t>
            </a:r>
          </a:p>
        </p:txBody>
      </p:sp>
      <p:sp>
        <p:nvSpPr>
          <p:cNvPr id="35" name="Slide Number Placeholder 3"/>
          <p:cNvSpPr>
            <a:spLocks noGrp="1"/>
          </p:cNvSpPr>
          <p:nvPr>
            <p:ph type="sldNum" sz="quarter" idx="4"/>
          </p:nvPr>
        </p:nvSpPr>
        <p:spPr>
          <a:xfrm>
            <a:off x="12859" y="6488297"/>
            <a:ext cx="804184" cy="366183"/>
          </a:xfrm>
          <a:prstGeom prst="rect">
            <a:avLst/>
          </a:prstGeom>
        </p:spPr>
        <p:txBody>
          <a:bodyPr vert="horz" lIns="91440" tIns="45720" rIns="91440" bIns="45720" rtlCol="0" anchor="ctr"/>
          <a:lstStyle>
            <a:lvl1pPr algn="l">
              <a:defRPr sz="1200">
                <a:solidFill>
                  <a:schemeClr val="bg2"/>
                </a:solidFill>
                <a:latin typeface="Helvetica Neue"/>
                <a:cs typeface="Helvetica Neue"/>
              </a:defRPr>
            </a:lvl1pPr>
          </a:lstStyle>
          <a:p>
            <a:fld id="{02CCB1B9-C065-439C-BA4B-82E33D2DF94F}" type="slidenum">
              <a:rPr lang="en-US" smtClean="0"/>
              <a:t>‹#›</a:t>
            </a:fld>
            <a:endParaRPr lang="en-US"/>
          </a:p>
        </p:txBody>
      </p:sp>
    </p:spTree>
    <p:extLst>
      <p:ext uri="{BB962C8B-B14F-4D97-AF65-F5344CB8AC3E}">
        <p14:creationId xmlns:p14="http://schemas.microsoft.com/office/powerpoint/2010/main" val="123579788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Case Study Layout with Monito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02CCB1B9-C065-439C-BA4B-82E33D2DF94F}" type="slidenum">
              <a:rPr lang="en-US" smtClean="0"/>
              <a:t>‹#›</a:t>
            </a:fld>
            <a:endParaRPr lang="en-US"/>
          </a:p>
        </p:txBody>
      </p:sp>
      <p:sp>
        <p:nvSpPr>
          <p:cNvPr id="4" name="Shape 348"/>
          <p:cNvSpPr/>
          <p:nvPr/>
        </p:nvSpPr>
        <p:spPr>
          <a:xfrm>
            <a:off x="0" y="0"/>
            <a:ext cx="6467061" cy="6858000"/>
          </a:xfrm>
          <a:prstGeom prst="rect">
            <a:avLst/>
          </a:prstGeom>
          <a:solidFill>
            <a:srgbClr val="F3F2EF"/>
          </a:solidFill>
          <a:ln>
            <a:noFill/>
          </a:ln>
        </p:spPr>
        <p:txBody>
          <a:bodyPr lIns="121900" tIns="121900" rIns="121900" bIns="121900" anchor="ctr" anchorCtr="0">
            <a:noAutofit/>
          </a:bodyPr>
          <a:lstStyle/>
          <a:p>
            <a:pPr lvl="0">
              <a:spcBef>
                <a:spcPts val="0"/>
              </a:spcBef>
              <a:buNone/>
            </a:pPr>
            <a:endParaRPr sz="2400" dirty="0"/>
          </a:p>
        </p:txBody>
      </p:sp>
      <p:pic>
        <p:nvPicPr>
          <p:cNvPr id="5" name="Shape 438"/>
          <p:cNvPicPr preferRelativeResize="0"/>
          <p:nvPr/>
        </p:nvPicPr>
        <p:blipFill>
          <a:blip r:embed="rId2">
            <a:alphaModFix/>
          </a:blip>
          <a:stretch>
            <a:fillRect/>
          </a:stretch>
        </p:blipFill>
        <p:spPr>
          <a:xfrm>
            <a:off x="6698568" y="1162569"/>
            <a:ext cx="5198432" cy="4365481"/>
          </a:xfrm>
          <a:prstGeom prst="rect">
            <a:avLst/>
          </a:prstGeom>
          <a:noFill/>
          <a:ln>
            <a:noFill/>
          </a:ln>
        </p:spPr>
      </p:pic>
      <p:sp>
        <p:nvSpPr>
          <p:cNvPr id="2" name="Rectangle 1"/>
          <p:cNvSpPr/>
          <p:nvPr/>
        </p:nvSpPr>
        <p:spPr>
          <a:xfrm>
            <a:off x="310281" y="1453949"/>
            <a:ext cx="5811216" cy="7929671"/>
          </a:xfrm>
          <a:prstGeom prst="rect">
            <a:avLst/>
          </a:prstGeom>
        </p:spPr>
        <p:txBody>
          <a:bodyPr wrap="square">
            <a:spAutoFit/>
          </a:bodyPr>
          <a:lstStyle/>
          <a:p>
            <a:pPr lvl="0" rtl="0">
              <a:spcBef>
                <a:spcPts val="0"/>
              </a:spcBef>
              <a:spcAft>
                <a:spcPts val="800"/>
              </a:spcAft>
              <a:buClr>
                <a:srgbClr val="000000"/>
              </a:buClr>
              <a:buFont typeface="Arial"/>
              <a:buNone/>
            </a:pPr>
            <a:r>
              <a:rPr lang="en-US" sz="1600" b="1" dirty="0">
                <a:solidFill>
                  <a:schemeClr val="dk1"/>
                </a:solidFill>
                <a:latin typeface="Raleway"/>
                <a:ea typeface="Raleway"/>
                <a:cs typeface="Raleway"/>
                <a:sym typeface="Raleway"/>
              </a:rPr>
              <a:t>CLICK TO CASE STUDY TITLE HERE (ADD LOGO ABOVE)</a:t>
            </a:r>
            <a:endParaRPr lang="en" sz="1600" b="1" dirty="0">
              <a:solidFill>
                <a:schemeClr val="dk1"/>
              </a:solidFill>
              <a:latin typeface="Raleway"/>
              <a:ea typeface="Raleway"/>
              <a:cs typeface="Raleway"/>
              <a:sym typeface="Raleway"/>
            </a:endParaRPr>
          </a:p>
          <a:p>
            <a:pPr marL="0" marR="0" lvl="0" indent="0" algn="l" rtl="0">
              <a:lnSpc>
                <a:spcPct val="115000"/>
              </a:lnSpc>
              <a:spcBef>
                <a:spcPts val="0"/>
              </a:spcBef>
              <a:spcAft>
                <a:spcPts val="0"/>
              </a:spcAft>
              <a:buClr>
                <a:srgbClr val="E92F40"/>
              </a:buClr>
              <a:buSzPct val="25000"/>
              <a:buFont typeface="Raleway"/>
              <a:buNone/>
            </a:pPr>
            <a:r>
              <a:rPr lang="en" sz="1333" b="1" i="0" u="none" strike="noStrike" cap="none" dirty="0">
                <a:solidFill>
                  <a:schemeClr val="accent1"/>
                </a:solidFill>
                <a:latin typeface="Raleway"/>
                <a:ea typeface="Raleway"/>
                <a:cs typeface="Raleway"/>
                <a:sym typeface="Raleway"/>
              </a:rPr>
              <a:t>SOLUTION</a:t>
            </a:r>
            <a:r>
              <a:rPr lang="en" sz="1333" b="0" i="0" u="none" strike="noStrike" cap="none" dirty="0">
                <a:solidFill>
                  <a:srgbClr val="E2102C"/>
                </a:solidFill>
                <a:latin typeface="Raleway"/>
                <a:ea typeface="Raleway"/>
                <a:cs typeface="Raleway"/>
                <a:sym typeface="Raleway"/>
              </a:rPr>
              <a:t> </a:t>
            </a:r>
          </a:p>
          <a:p>
            <a:pPr marL="0" marR="0" lvl="0" indent="0" algn="l" defTabSz="1219170" rtl="0" eaLnBrk="1" fontAlgn="auto" latinLnBrk="0" hangingPunct="1">
              <a:lnSpc>
                <a:spcPct val="115000"/>
              </a:lnSpc>
              <a:spcBef>
                <a:spcPts val="0"/>
              </a:spcBef>
              <a:spcAft>
                <a:spcPts val="1600"/>
              </a:spcAft>
              <a:buClr>
                <a:srgbClr val="000000"/>
              </a:buClr>
              <a:buSzPct val="122222"/>
              <a:buFont typeface="Arial"/>
              <a:buNone/>
              <a:tabLst/>
              <a:defRPr/>
            </a:pPr>
            <a:r>
              <a:rPr lang="en-US" sz="1333" dirty="0">
                <a:solidFill>
                  <a:schemeClr val="dk1"/>
                </a:solidFill>
                <a:latin typeface="Raleway"/>
                <a:ea typeface="Raleway"/>
                <a:cs typeface="Raleway"/>
                <a:sym typeface="Raleway"/>
              </a:rPr>
              <a:t>Click to add case study here. Click to add case study here. Click to add case study here. Click to add case study here. Click to add case study here. Click to add case study here. Click to add case study here. Click to add case study here. Click to add case study here. Click to add case study here. Click to add case study here. Click to add case study here. Click to add case study here. Click to add case study here. Click to add case study here. Click to add case study here.</a:t>
            </a:r>
          </a:p>
          <a:p>
            <a:pPr marL="0" marR="0" lvl="0" indent="0" algn="l" rtl="0">
              <a:lnSpc>
                <a:spcPct val="115000"/>
              </a:lnSpc>
              <a:spcBef>
                <a:spcPts val="0"/>
              </a:spcBef>
              <a:spcAft>
                <a:spcPts val="0"/>
              </a:spcAft>
              <a:buClr>
                <a:srgbClr val="E92F40"/>
              </a:buClr>
              <a:buSzPct val="25000"/>
              <a:buFont typeface="Raleway"/>
              <a:buNone/>
            </a:pPr>
            <a:r>
              <a:rPr lang="en" sz="1333" b="1" i="0" u="none" strike="noStrike" cap="none" dirty="0">
                <a:solidFill>
                  <a:schemeClr val="accent1"/>
                </a:solidFill>
                <a:latin typeface="Raleway"/>
                <a:ea typeface="Raleway"/>
                <a:cs typeface="Raleway"/>
                <a:sym typeface="Raleway"/>
              </a:rPr>
              <a:t>RESU</a:t>
            </a:r>
            <a:r>
              <a:rPr lang="en-US" sz="1333" b="1" i="0" u="none" strike="noStrike" cap="none" dirty="0">
                <a:solidFill>
                  <a:schemeClr val="accent1"/>
                </a:solidFill>
                <a:latin typeface="Raleway"/>
                <a:ea typeface="Raleway"/>
                <a:cs typeface="Raleway"/>
                <a:sym typeface="Raleway"/>
              </a:rPr>
              <a:t>LTS</a:t>
            </a:r>
            <a:r>
              <a:rPr lang="en" sz="1333" b="0" i="0" u="none" strike="noStrike" cap="none" dirty="0">
                <a:solidFill>
                  <a:srgbClr val="E2102C"/>
                </a:solidFill>
                <a:latin typeface="Raleway"/>
                <a:ea typeface="Raleway"/>
                <a:cs typeface="Raleway"/>
                <a:sym typeface="Raleway"/>
              </a:rPr>
              <a:t> </a:t>
            </a:r>
          </a:p>
          <a:p>
            <a:pPr marL="0" marR="0" lvl="0" indent="0" algn="l" defTabSz="1219170" rtl="0" eaLnBrk="1" fontAlgn="auto" latinLnBrk="0" hangingPunct="1">
              <a:lnSpc>
                <a:spcPct val="115000"/>
              </a:lnSpc>
              <a:spcBef>
                <a:spcPts val="0"/>
              </a:spcBef>
              <a:spcAft>
                <a:spcPts val="1600"/>
              </a:spcAft>
              <a:buClr>
                <a:srgbClr val="000000"/>
              </a:buClr>
              <a:buSzPct val="122222"/>
              <a:buFont typeface="Arial"/>
              <a:buNone/>
              <a:tabLst/>
              <a:defRPr/>
            </a:pPr>
            <a:r>
              <a:rPr lang="en-US" sz="1333" dirty="0">
                <a:solidFill>
                  <a:schemeClr val="dk1"/>
                </a:solidFill>
                <a:latin typeface="Raleway"/>
                <a:ea typeface="Raleway"/>
                <a:cs typeface="Raleway"/>
                <a:sym typeface="Raleway"/>
              </a:rPr>
              <a:t>Click to add case study here. Click to add case study here. Click to add case study here. Click to add case study here. Click to add case study here. Click to add case study here. Click to add case study here. Click to add case study here. Click to add case study here. Click to add case study here. Click to add case study here. Click to add case study here. Click to add case study here. Click to add case study here. Click to add case study here. Click to add case study here. Click to add case study here.</a:t>
            </a:r>
          </a:p>
          <a:p>
            <a:pPr marL="0" marR="0" lvl="0" indent="0" algn="l" defTabSz="1219170" rtl="0" eaLnBrk="1" fontAlgn="auto" latinLnBrk="0" hangingPunct="1">
              <a:lnSpc>
                <a:spcPct val="115000"/>
              </a:lnSpc>
              <a:spcBef>
                <a:spcPts val="0"/>
              </a:spcBef>
              <a:spcAft>
                <a:spcPts val="1600"/>
              </a:spcAft>
              <a:buClr>
                <a:srgbClr val="000000"/>
              </a:buClr>
              <a:buSzPct val="122222"/>
              <a:buFont typeface="Arial"/>
              <a:buNone/>
              <a:tabLst/>
              <a:defRPr/>
            </a:pPr>
            <a:endParaRPr lang="en-US" sz="1333" dirty="0">
              <a:solidFill>
                <a:schemeClr val="dk1"/>
              </a:solidFill>
              <a:latin typeface="Raleway"/>
              <a:ea typeface="Raleway"/>
              <a:cs typeface="Raleway"/>
              <a:sym typeface="Raleway"/>
            </a:endParaRPr>
          </a:p>
          <a:p>
            <a:pPr marL="0" marR="0" lvl="0" indent="0" algn="l" defTabSz="1219170" rtl="0" eaLnBrk="1" fontAlgn="auto" latinLnBrk="0" hangingPunct="1">
              <a:lnSpc>
                <a:spcPct val="115000"/>
              </a:lnSpc>
              <a:spcBef>
                <a:spcPts val="0"/>
              </a:spcBef>
              <a:spcAft>
                <a:spcPts val="1600"/>
              </a:spcAft>
              <a:buClr>
                <a:srgbClr val="000000"/>
              </a:buClr>
              <a:buSzPct val="122222"/>
              <a:buFont typeface="Arial"/>
              <a:buNone/>
              <a:tabLst/>
              <a:defRPr/>
            </a:pPr>
            <a:endParaRPr lang="en-US" sz="1333" dirty="0">
              <a:solidFill>
                <a:schemeClr val="dk1"/>
              </a:solidFill>
              <a:latin typeface="Raleway"/>
              <a:ea typeface="Raleway"/>
              <a:cs typeface="Raleway"/>
              <a:sym typeface="Raleway"/>
            </a:endParaRPr>
          </a:p>
          <a:p>
            <a:pPr marL="0" marR="0" lvl="0" indent="0" algn="l" defTabSz="1219170" rtl="0" eaLnBrk="1" fontAlgn="auto" latinLnBrk="0" hangingPunct="1">
              <a:lnSpc>
                <a:spcPct val="115000"/>
              </a:lnSpc>
              <a:spcBef>
                <a:spcPts val="0"/>
              </a:spcBef>
              <a:spcAft>
                <a:spcPts val="1600"/>
              </a:spcAft>
              <a:buClr>
                <a:srgbClr val="000000"/>
              </a:buClr>
              <a:buSzPct val="122222"/>
              <a:buFont typeface="Arial"/>
              <a:buNone/>
              <a:tabLst/>
              <a:defRPr/>
            </a:pPr>
            <a:endParaRPr lang="en-US" sz="1333" dirty="0">
              <a:solidFill>
                <a:schemeClr val="dk1"/>
              </a:solidFill>
              <a:latin typeface="Raleway"/>
              <a:ea typeface="Raleway"/>
              <a:cs typeface="Raleway"/>
              <a:sym typeface="Raleway"/>
            </a:endParaRPr>
          </a:p>
          <a:p>
            <a:pPr lvl="0" rtl="0">
              <a:lnSpc>
                <a:spcPct val="115000"/>
              </a:lnSpc>
              <a:spcBef>
                <a:spcPts val="0"/>
              </a:spcBef>
              <a:spcAft>
                <a:spcPts val="1600"/>
              </a:spcAft>
              <a:buClr>
                <a:srgbClr val="000000"/>
              </a:buClr>
              <a:buSzPct val="122222"/>
              <a:buFont typeface="Arial"/>
              <a:buNone/>
            </a:pPr>
            <a:endParaRPr lang="en-US" sz="1333" dirty="0">
              <a:solidFill>
                <a:schemeClr val="dk1"/>
              </a:solidFill>
              <a:latin typeface="Raleway"/>
              <a:ea typeface="Raleway"/>
              <a:cs typeface="Raleway"/>
              <a:sym typeface="Raleway"/>
            </a:endParaRPr>
          </a:p>
          <a:p>
            <a:pPr lvl="0" rtl="0">
              <a:lnSpc>
                <a:spcPct val="115000"/>
              </a:lnSpc>
              <a:spcBef>
                <a:spcPts val="0"/>
              </a:spcBef>
              <a:spcAft>
                <a:spcPts val="1600"/>
              </a:spcAft>
              <a:buClr>
                <a:srgbClr val="000000"/>
              </a:buClr>
              <a:buSzPct val="122222"/>
              <a:buFont typeface="Arial"/>
              <a:buNone/>
            </a:pPr>
            <a:endParaRPr lang="en-US" sz="1333" dirty="0">
              <a:solidFill>
                <a:schemeClr val="dk1"/>
              </a:solidFill>
              <a:latin typeface="Raleway"/>
              <a:ea typeface="Raleway"/>
              <a:cs typeface="Raleway"/>
              <a:sym typeface="Raleway"/>
            </a:endParaRPr>
          </a:p>
          <a:p>
            <a:pPr lvl="0" rtl="0">
              <a:lnSpc>
                <a:spcPct val="115000"/>
              </a:lnSpc>
              <a:spcBef>
                <a:spcPts val="0"/>
              </a:spcBef>
              <a:spcAft>
                <a:spcPts val="1600"/>
              </a:spcAft>
              <a:buClr>
                <a:srgbClr val="000000"/>
              </a:buClr>
              <a:buSzPct val="122222"/>
              <a:buFont typeface="Arial"/>
              <a:buNone/>
            </a:pPr>
            <a:endParaRPr lang="en-US" sz="1333" dirty="0">
              <a:solidFill>
                <a:schemeClr val="dk1"/>
              </a:solidFill>
              <a:latin typeface="Raleway"/>
              <a:ea typeface="Raleway"/>
              <a:cs typeface="Raleway"/>
              <a:sym typeface="Raleway"/>
            </a:endParaRPr>
          </a:p>
          <a:p>
            <a:pPr marL="0" marR="0" lvl="0" indent="0" algn="l" defTabSz="1219170" rtl="0" eaLnBrk="1" fontAlgn="auto" latinLnBrk="0" hangingPunct="1">
              <a:lnSpc>
                <a:spcPct val="115000"/>
              </a:lnSpc>
              <a:spcBef>
                <a:spcPts val="0"/>
              </a:spcBef>
              <a:spcAft>
                <a:spcPts val="1600"/>
              </a:spcAft>
              <a:buClr>
                <a:srgbClr val="000000"/>
              </a:buClr>
              <a:buSzPct val="122222"/>
              <a:buFont typeface="Arial"/>
              <a:buNone/>
              <a:tabLst/>
              <a:defRPr/>
            </a:pPr>
            <a:endParaRPr lang="en" sz="1333" b="0" i="0" u="none" strike="noStrike" cap="none" dirty="0">
              <a:solidFill>
                <a:srgbClr val="E2102C"/>
              </a:solidFill>
              <a:latin typeface="Raleway"/>
              <a:ea typeface="Raleway"/>
              <a:cs typeface="Raleway"/>
              <a:sym typeface="Raleway"/>
            </a:endParaRPr>
          </a:p>
          <a:p>
            <a:pPr lvl="0" rtl="0">
              <a:lnSpc>
                <a:spcPct val="115000"/>
              </a:lnSpc>
              <a:spcBef>
                <a:spcPts val="0"/>
              </a:spcBef>
              <a:spcAft>
                <a:spcPts val="1600"/>
              </a:spcAft>
              <a:buClr>
                <a:srgbClr val="000000"/>
              </a:buClr>
              <a:buSzPct val="122222"/>
              <a:buFont typeface="Arial"/>
              <a:buNone/>
            </a:pPr>
            <a:endParaRPr lang="en" sz="1333" dirty="0">
              <a:solidFill>
                <a:schemeClr val="dk1"/>
              </a:solidFill>
              <a:latin typeface="Raleway"/>
              <a:ea typeface="Raleway"/>
              <a:cs typeface="Raleway"/>
              <a:sym typeface="Raleway"/>
            </a:endParaRPr>
          </a:p>
        </p:txBody>
      </p:sp>
    </p:spTree>
    <p:extLst>
      <p:ext uri="{BB962C8B-B14F-4D97-AF65-F5344CB8AC3E}">
        <p14:creationId xmlns:p14="http://schemas.microsoft.com/office/powerpoint/2010/main" val="71301876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Blank Case Study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02CCB1B9-C065-439C-BA4B-82E33D2DF94F}" type="slidenum">
              <a:rPr lang="en-US" smtClean="0"/>
              <a:t>‹#›</a:t>
            </a:fld>
            <a:endParaRPr lang="en-US"/>
          </a:p>
        </p:txBody>
      </p:sp>
      <p:sp>
        <p:nvSpPr>
          <p:cNvPr id="4" name="Shape 348"/>
          <p:cNvSpPr/>
          <p:nvPr/>
        </p:nvSpPr>
        <p:spPr>
          <a:xfrm>
            <a:off x="0" y="0"/>
            <a:ext cx="6038000" cy="6858000"/>
          </a:xfrm>
          <a:prstGeom prst="rect">
            <a:avLst/>
          </a:prstGeom>
          <a:solidFill>
            <a:srgbClr val="F3F2EF"/>
          </a:solidFill>
          <a:ln>
            <a:noFill/>
          </a:ln>
        </p:spPr>
        <p:txBody>
          <a:bodyPr lIns="121900" tIns="121900" rIns="121900" bIns="121900" anchor="ctr" anchorCtr="0">
            <a:noAutofit/>
          </a:bodyPr>
          <a:lstStyle/>
          <a:p>
            <a:pPr lvl="0">
              <a:spcBef>
                <a:spcPts val="0"/>
              </a:spcBef>
              <a:buNone/>
            </a:pPr>
            <a:endParaRPr sz="2400"/>
          </a:p>
        </p:txBody>
      </p:sp>
    </p:spTree>
    <p:extLst>
      <p:ext uri="{BB962C8B-B14F-4D97-AF65-F5344CB8AC3E}">
        <p14:creationId xmlns:p14="http://schemas.microsoft.com/office/powerpoint/2010/main" val="395754217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DMI TEMPLATE - Blank 2">
    <p:bg>
      <p:bgPr>
        <a:solidFill>
          <a:srgbClr val="F0EFEB"/>
        </a:solidFill>
        <a:effectLst/>
      </p:bgPr>
    </p:bg>
    <p:spTree>
      <p:nvGrpSpPr>
        <p:cNvPr id="1" name="Shape 325"/>
        <p:cNvGrpSpPr/>
        <p:nvPr/>
      </p:nvGrpSpPr>
      <p:grpSpPr>
        <a:xfrm>
          <a:off x="0" y="0"/>
          <a:ext cx="0" cy="0"/>
          <a:chOff x="0" y="0"/>
          <a:chExt cx="0" cy="0"/>
        </a:xfrm>
      </p:grpSpPr>
      <p:sp>
        <p:nvSpPr>
          <p:cNvPr id="2" name="Slide Number Placeholder 3"/>
          <p:cNvSpPr>
            <a:spLocks noGrp="1"/>
          </p:cNvSpPr>
          <p:nvPr>
            <p:ph type="sldNum" sz="quarter" idx="4"/>
          </p:nvPr>
        </p:nvSpPr>
        <p:spPr>
          <a:xfrm>
            <a:off x="12859" y="6488297"/>
            <a:ext cx="804184" cy="366183"/>
          </a:xfrm>
          <a:prstGeom prst="rect">
            <a:avLst/>
          </a:prstGeom>
        </p:spPr>
        <p:txBody>
          <a:bodyPr vert="horz" lIns="91440" tIns="45720" rIns="91440" bIns="45720" rtlCol="0" anchor="ctr"/>
          <a:lstStyle>
            <a:lvl1pPr algn="l">
              <a:defRPr sz="1200">
                <a:solidFill>
                  <a:schemeClr val="tx2"/>
                </a:solidFill>
                <a:latin typeface="Helvetica Neue"/>
                <a:cs typeface="Helvetica Neue"/>
              </a:defRPr>
            </a:lvl1pPr>
          </a:lstStyle>
          <a:p>
            <a:fld id="{02CCB1B9-C065-439C-BA4B-82E33D2DF94F}" type="slidenum">
              <a:rPr lang="en-US" smtClean="0"/>
              <a:t>‹#›</a:t>
            </a:fld>
            <a:endParaRPr lang="en-US"/>
          </a:p>
        </p:txBody>
      </p:sp>
    </p:spTree>
    <p:extLst>
      <p:ext uri="{BB962C8B-B14F-4D97-AF65-F5344CB8AC3E}">
        <p14:creationId xmlns:p14="http://schemas.microsoft.com/office/powerpoint/2010/main" val="3574058631"/>
      </p:ext>
    </p:extLst>
  </p:cSld>
  <p:clrMapOvr>
    <a:overrideClrMapping bg1="lt1" tx1="dk1" bg2="lt2" tx2="dk2" accent1="accent1" accent2="accent2" accent3="accent3" accent4="accent4" accent5="accent5" accent6="accent6" hlink="hlink" folHlink="folHlink"/>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DMI TEMPLATE - Blank 3">
    <p:bg>
      <p:bgRef idx="1001">
        <a:schemeClr val="bg1"/>
      </p:bgRef>
    </p:bg>
    <p:spTree>
      <p:nvGrpSpPr>
        <p:cNvPr id="1" name="Shape 325"/>
        <p:cNvGrpSpPr/>
        <p:nvPr/>
      </p:nvGrpSpPr>
      <p:grpSpPr>
        <a:xfrm>
          <a:off x="0" y="0"/>
          <a:ext cx="0" cy="0"/>
          <a:chOff x="0" y="0"/>
          <a:chExt cx="0" cy="0"/>
        </a:xfrm>
      </p:grpSpPr>
      <p:sp>
        <p:nvSpPr>
          <p:cNvPr id="3" name="Slide Number Placeholder 3"/>
          <p:cNvSpPr>
            <a:spLocks noGrp="1"/>
          </p:cNvSpPr>
          <p:nvPr>
            <p:ph type="sldNum" sz="quarter" idx="4"/>
          </p:nvPr>
        </p:nvSpPr>
        <p:spPr>
          <a:xfrm>
            <a:off x="12859" y="6488297"/>
            <a:ext cx="804184" cy="366183"/>
          </a:xfrm>
          <a:prstGeom prst="rect">
            <a:avLst/>
          </a:prstGeom>
        </p:spPr>
        <p:txBody>
          <a:bodyPr vert="horz" lIns="91440" tIns="45720" rIns="91440" bIns="45720" rtlCol="0" anchor="ctr"/>
          <a:lstStyle>
            <a:lvl1pPr algn="l">
              <a:defRPr sz="1200">
                <a:solidFill>
                  <a:schemeClr val="tx1"/>
                </a:solidFill>
                <a:latin typeface="Helvetica Neue"/>
                <a:cs typeface="Helvetica Neue"/>
              </a:defRPr>
            </a:lvl1pPr>
          </a:lstStyle>
          <a:p>
            <a:fld id="{02CCB1B9-C065-439C-BA4B-82E33D2DF94F}" type="slidenum">
              <a:rPr lang="en-US" smtClean="0"/>
              <a:t>‹#›</a:t>
            </a:fld>
            <a:endParaRPr lang="en-US"/>
          </a:p>
        </p:txBody>
      </p:sp>
      <p:pic>
        <p:nvPicPr>
          <p:cNvPr id="4" name="Picture 3"/>
          <p:cNvPicPr>
            <a:picLocks noChangeAspect="1"/>
          </p:cNvPicPr>
          <p:nvPr/>
        </p:nvPicPr>
        <p:blipFill>
          <a:blip r:embed="rId2"/>
          <a:stretch>
            <a:fillRect/>
          </a:stretch>
        </p:blipFill>
        <p:spPr>
          <a:xfrm>
            <a:off x="10570154" y="6215643"/>
            <a:ext cx="1530692" cy="426557"/>
          </a:xfrm>
          <a:prstGeom prst="rect">
            <a:avLst/>
          </a:prstGeom>
        </p:spPr>
      </p:pic>
    </p:spTree>
    <p:extLst>
      <p:ext uri="{BB962C8B-B14F-4D97-AF65-F5344CB8AC3E}">
        <p14:creationId xmlns:p14="http://schemas.microsoft.com/office/powerpoint/2010/main" val="2336852884"/>
      </p:ext>
    </p:extLst>
  </p:cSld>
  <p:clrMapOvr>
    <a:overrideClrMapping bg1="dk1" tx1="lt1" bg2="dk2" tx2="lt2" accent1="accent1" accent2="accent2" accent3="accent3" accent4="accent4" accent5="accent5" accent6="accent6" hlink="hlink" folHlink="folHlink"/>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DMI TEMPLATE - Color Palette">
    <p:spTree>
      <p:nvGrpSpPr>
        <p:cNvPr id="1" name="Shape 394"/>
        <p:cNvGrpSpPr/>
        <p:nvPr/>
      </p:nvGrpSpPr>
      <p:grpSpPr>
        <a:xfrm>
          <a:off x="0" y="0"/>
          <a:ext cx="0" cy="0"/>
          <a:chOff x="0" y="0"/>
          <a:chExt cx="0" cy="0"/>
        </a:xfrm>
      </p:grpSpPr>
      <p:sp>
        <p:nvSpPr>
          <p:cNvPr id="395" name="Shape 395"/>
          <p:cNvSpPr/>
          <p:nvPr/>
        </p:nvSpPr>
        <p:spPr>
          <a:xfrm rot="5400000">
            <a:off x="445533" y="1150292"/>
            <a:ext cx="1913599" cy="1734400"/>
          </a:xfrm>
          <a:prstGeom prst="hexagon">
            <a:avLst>
              <a:gd name="adj" fmla="val 25000"/>
              <a:gd name="vf" fmla="val 115470"/>
            </a:avLst>
          </a:prstGeom>
          <a:solidFill>
            <a:schemeClr val="accent1"/>
          </a:solidFill>
          <a:ln w="38100" cap="flat">
            <a:noFill/>
            <a:prstDash val="solid"/>
            <a:round/>
            <a:headEnd type="none" w="med" len="med"/>
            <a:tailEnd type="none" w="med" len="med"/>
          </a:ln>
        </p:spPr>
        <p:txBody>
          <a:bodyPr lIns="121900" tIns="0" rIns="0" bIns="0" anchor="ctr" anchorCtr="0">
            <a:noAutofit/>
          </a:bodyPr>
          <a:lstStyle/>
          <a:p>
            <a:pPr marL="0" marR="0" lvl="0" indent="0" algn="ctr" rtl="0">
              <a:lnSpc>
                <a:spcPct val="100000"/>
              </a:lnSpc>
              <a:spcBef>
                <a:spcPts val="0"/>
              </a:spcBef>
              <a:spcAft>
                <a:spcPts val="0"/>
              </a:spcAft>
              <a:buClr>
                <a:srgbClr val="000000"/>
              </a:buClr>
              <a:buFont typeface="Arial"/>
              <a:buNone/>
            </a:pPr>
            <a:endParaRPr sz="1200" b="1" i="0" u="none" strike="noStrike" cap="none" baseline="0">
              <a:solidFill>
                <a:srgbClr val="FFFFFF"/>
              </a:solidFill>
              <a:latin typeface="Helvetica Neue"/>
              <a:ea typeface="Helvetica Neue"/>
              <a:cs typeface="Helvetica Neue"/>
              <a:sym typeface="Helvetica Neue"/>
            </a:endParaRPr>
          </a:p>
        </p:txBody>
      </p:sp>
      <p:sp>
        <p:nvSpPr>
          <p:cNvPr id="396" name="Shape 396"/>
          <p:cNvSpPr txBox="1"/>
          <p:nvPr/>
        </p:nvSpPr>
        <p:spPr>
          <a:xfrm>
            <a:off x="535134" y="1499628"/>
            <a:ext cx="1734399" cy="1049375"/>
          </a:xfrm>
          <a:prstGeom prst="rect">
            <a:avLst/>
          </a:prstGeom>
          <a:noFill/>
          <a:ln>
            <a:noFill/>
          </a:ln>
        </p:spPr>
        <p:txBody>
          <a:bodyPr lIns="121900" tIns="121900" rIns="121900" bIns="121900" anchor="ctr" anchorCtr="0">
            <a:noAutofit/>
          </a:bodyPr>
          <a:lstStyle/>
          <a:p>
            <a:pPr lvl="0" algn="ctr" rtl="0">
              <a:spcBef>
                <a:spcPts val="0"/>
              </a:spcBef>
              <a:buNone/>
            </a:pPr>
            <a:r>
              <a:rPr lang="en-US" sz="1600" dirty="0">
                <a:solidFill>
                  <a:srgbClr val="FFFFFF"/>
                </a:solidFill>
                <a:latin typeface="Raleway"/>
                <a:ea typeface="Raleway"/>
                <a:cs typeface="Raleway"/>
                <a:sym typeface="Raleway"/>
              </a:rPr>
              <a:t>DMI Red</a:t>
            </a:r>
          </a:p>
          <a:p>
            <a:pPr lvl="0" algn="ctr" rtl="0">
              <a:spcBef>
                <a:spcPts val="0"/>
              </a:spcBef>
              <a:buNone/>
            </a:pPr>
            <a:r>
              <a:rPr lang="en" sz="1600" b="1" dirty="0">
                <a:solidFill>
                  <a:srgbClr val="FFFFFF"/>
                </a:solidFill>
                <a:latin typeface="Raleway"/>
                <a:ea typeface="Raleway"/>
                <a:cs typeface="Raleway"/>
                <a:sym typeface="Raleway"/>
              </a:rPr>
              <a:t>#CE353D</a:t>
            </a:r>
          </a:p>
        </p:txBody>
      </p:sp>
      <p:sp>
        <p:nvSpPr>
          <p:cNvPr id="397" name="Shape 397"/>
          <p:cNvSpPr/>
          <p:nvPr/>
        </p:nvSpPr>
        <p:spPr>
          <a:xfrm rot="5400000">
            <a:off x="2498098" y="1150267"/>
            <a:ext cx="1913599" cy="1734400"/>
          </a:xfrm>
          <a:prstGeom prst="hexagon">
            <a:avLst>
              <a:gd name="adj" fmla="val 25000"/>
              <a:gd name="vf" fmla="val 115470"/>
            </a:avLst>
          </a:prstGeom>
          <a:solidFill>
            <a:schemeClr val="tx2"/>
          </a:solidFill>
          <a:ln w="38100" cap="flat">
            <a:noFill/>
            <a:prstDash val="solid"/>
            <a:round/>
            <a:headEnd type="none" w="med" len="med"/>
            <a:tailEnd type="none" w="med" len="med"/>
          </a:ln>
        </p:spPr>
        <p:txBody>
          <a:bodyPr lIns="121900" tIns="0" rIns="0" bIns="0" anchor="ctr" anchorCtr="0">
            <a:noAutofit/>
          </a:bodyPr>
          <a:lstStyle/>
          <a:p>
            <a:pPr marL="0" marR="0" lvl="0" indent="0" algn="ctr" rtl="0">
              <a:lnSpc>
                <a:spcPct val="100000"/>
              </a:lnSpc>
              <a:spcBef>
                <a:spcPts val="0"/>
              </a:spcBef>
              <a:spcAft>
                <a:spcPts val="0"/>
              </a:spcAft>
              <a:buClr>
                <a:srgbClr val="000000"/>
              </a:buClr>
              <a:buFont typeface="Arial"/>
              <a:buNone/>
            </a:pPr>
            <a:endParaRPr sz="1200" b="1" i="0" u="none" strike="noStrike" cap="none" baseline="0">
              <a:solidFill>
                <a:srgbClr val="FFFFFF"/>
              </a:solidFill>
              <a:latin typeface="Helvetica Neue"/>
              <a:ea typeface="Helvetica Neue"/>
              <a:cs typeface="Helvetica Neue"/>
              <a:sym typeface="Helvetica Neue"/>
            </a:endParaRPr>
          </a:p>
        </p:txBody>
      </p:sp>
      <p:sp>
        <p:nvSpPr>
          <p:cNvPr id="398" name="Shape 398"/>
          <p:cNvSpPr txBox="1"/>
          <p:nvPr/>
        </p:nvSpPr>
        <p:spPr>
          <a:xfrm>
            <a:off x="2587697" y="1499628"/>
            <a:ext cx="1734401" cy="1049375"/>
          </a:xfrm>
          <a:prstGeom prst="rect">
            <a:avLst/>
          </a:prstGeom>
          <a:noFill/>
          <a:ln>
            <a:noFill/>
          </a:ln>
        </p:spPr>
        <p:txBody>
          <a:bodyPr lIns="121900" tIns="121900" rIns="121900" bIns="121900" anchor="ctr" anchorCtr="0">
            <a:noAutofit/>
          </a:bodyPr>
          <a:lstStyle/>
          <a:p>
            <a:pPr lvl="0" algn="ctr" rtl="0">
              <a:spcBef>
                <a:spcPts val="0"/>
              </a:spcBef>
              <a:buNone/>
            </a:pPr>
            <a:r>
              <a:rPr lang="en-US" sz="1600" b="0" dirty="0">
                <a:solidFill>
                  <a:srgbClr val="434343"/>
                </a:solidFill>
                <a:latin typeface="Raleway"/>
                <a:ea typeface="Raleway"/>
                <a:cs typeface="Raleway"/>
                <a:sym typeface="Raleway"/>
              </a:rPr>
              <a:t>Pumice</a:t>
            </a:r>
          </a:p>
          <a:p>
            <a:pPr lvl="0" algn="ctr" rtl="0">
              <a:spcBef>
                <a:spcPts val="0"/>
              </a:spcBef>
              <a:buNone/>
            </a:pPr>
            <a:r>
              <a:rPr lang="en" sz="1600" b="1" dirty="0">
                <a:solidFill>
                  <a:srgbClr val="434343"/>
                </a:solidFill>
                <a:latin typeface="Raleway"/>
                <a:ea typeface="Raleway"/>
                <a:cs typeface="Raleway"/>
                <a:sym typeface="Raleway"/>
              </a:rPr>
              <a:t>#D5D9D6</a:t>
            </a:r>
          </a:p>
        </p:txBody>
      </p:sp>
      <p:sp>
        <p:nvSpPr>
          <p:cNvPr id="399" name="Shape 399"/>
          <p:cNvSpPr/>
          <p:nvPr/>
        </p:nvSpPr>
        <p:spPr>
          <a:xfrm rot="5400000">
            <a:off x="4550647" y="1150267"/>
            <a:ext cx="1913599" cy="1734400"/>
          </a:xfrm>
          <a:prstGeom prst="hexagon">
            <a:avLst>
              <a:gd name="adj" fmla="val 25000"/>
              <a:gd name="vf" fmla="val 115470"/>
            </a:avLst>
          </a:prstGeom>
          <a:solidFill>
            <a:schemeClr val="bg2"/>
          </a:solidFill>
          <a:ln>
            <a:noFill/>
          </a:ln>
        </p:spPr>
        <p:txBody>
          <a:bodyPr lIns="121900" tIns="0" rIns="0" bIns="0" anchor="ctr" anchorCtr="0">
            <a:noAutofit/>
          </a:bodyPr>
          <a:lstStyle/>
          <a:p>
            <a:pPr marL="0" marR="0" lvl="0" indent="0" algn="ctr" rtl="0">
              <a:lnSpc>
                <a:spcPct val="100000"/>
              </a:lnSpc>
              <a:spcBef>
                <a:spcPts val="0"/>
              </a:spcBef>
              <a:spcAft>
                <a:spcPts val="0"/>
              </a:spcAft>
              <a:buClr>
                <a:srgbClr val="000000"/>
              </a:buClr>
              <a:buFont typeface="Arial"/>
              <a:buNone/>
            </a:pPr>
            <a:endParaRPr sz="1200" b="1" i="0" u="none" strike="noStrike" cap="none" baseline="0">
              <a:solidFill>
                <a:srgbClr val="FFFFFF"/>
              </a:solidFill>
              <a:latin typeface="Helvetica Neue"/>
              <a:ea typeface="Helvetica Neue"/>
              <a:cs typeface="Helvetica Neue"/>
              <a:sym typeface="Helvetica Neue"/>
            </a:endParaRPr>
          </a:p>
        </p:txBody>
      </p:sp>
      <p:sp>
        <p:nvSpPr>
          <p:cNvPr id="400" name="Shape 400"/>
          <p:cNvSpPr txBox="1"/>
          <p:nvPr/>
        </p:nvSpPr>
        <p:spPr>
          <a:xfrm>
            <a:off x="4640247" y="1499628"/>
            <a:ext cx="1734400" cy="1049375"/>
          </a:xfrm>
          <a:prstGeom prst="rect">
            <a:avLst/>
          </a:prstGeom>
          <a:noFill/>
          <a:ln>
            <a:noFill/>
          </a:ln>
        </p:spPr>
        <p:txBody>
          <a:bodyPr lIns="121900" tIns="121900" rIns="121900" bIns="121900" anchor="ctr" anchorCtr="0">
            <a:noAutofit/>
          </a:bodyPr>
          <a:lstStyle/>
          <a:p>
            <a:pPr lvl="0" algn="ctr" rtl="0">
              <a:spcBef>
                <a:spcPts val="0"/>
              </a:spcBef>
              <a:buNone/>
            </a:pPr>
            <a:r>
              <a:rPr lang="en-US" sz="1600" b="0" dirty="0">
                <a:solidFill>
                  <a:srgbClr val="FFFFFF"/>
                </a:solidFill>
                <a:latin typeface="Raleway"/>
                <a:ea typeface="Raleway"/>
                <a:cs typeface="Raleway"/>
                <a:sym typeface="Raleway"/>
              </a:rPr>
              <a:t>Concrete</a:t>
            </a:r>
          </a:p>
          <a:p>
            <a:pPr lvl="0" algn="ctr" rtl="0">
              <a:spcBef>
                <a:spcPts val="0"/>
              </a:spcBef>
              <a:buNone/>
            </a:pPr>
            <a:r>
              <a:rPr lang="en" sz="1600" b="1" dirty="0">
                <a:solidFill>
                  <a:srgbClr val="FFFFFF"/>
                </a:solidFill>
                <a:latin typeface="Raleway"/>
                <a:ea typeface="Raleway"/>
                <a:cs typeface="Raleway"/>
                <a:sym typeface="Raleway"/>
              </a:rPr>
              <a:t>#7F8C8D</a:t>
            </a:r>
          </a:p>
        </p:txBody>
      </p:sp>
      <p:sp>
        <p:nvSpPr>
          <p:cNvPr id="401" name="Shape 401"/>
          <p:cNvSpPr/>
          <p:nvPr/>
        </p:nvSpPr>
        <p:spPr>
          <a:xfrm rot="5400000">
            <a:off x="1486214" y="2865256"/>
            <a:ext cx="1913599" cy="1734400"/>
          </a:xfrm>
          <a:prstGeom prst="hexagon">
            <a:avLst>
              <a:gd name="adj" fmla="val 25000"/>
              <a:gd name="vf" fmla="val 115470"/>
            </a:avLst>
          </a:prstGeom>
          <a:solidFill>
            <a:schemeClr val="tx1"/>
          </a:solidFill>
          <a:ln>
            <a:noFill/>
          </a:ln>
        </p:spPr>
        <p:txBody>
          <a:bodyPr lIns="121900" tIns="0" rIns="0" bIns="0" anchor="ctr" anchorCtr="0">
            <a:noAutofit/>
          </a:bodyPr>
          <a:lstStyle/>
          <a:p>
            <a:pPr marL="0" marR="0" lvl="0" indent="0" algn="ctr" rtl="0">
              <a:lnSpc>
                <a:spcPct val="100000"/>
              </a:lnSpc>
              <a:spcBef>
                <a:spcPts val="0"/>
              </a:spcBef>
              <a:spcAft>
                <a:spcPts val="0"/>
              </a:spcAft>
              <a:buClr>
                <a:srgbClr val="000000"/>
              </a:buClr>
              <a:buFont typeface="Arial"/>
              <a:buNone/>
            </a:pPr>
            <a:endParaRPr sz="1200" b="1" i="0" u="none" strike="noStrike" cap="none" baseline="0">
              <a:solidFill>
                <a:srgbClr val="FFFFFF"/>
              </a:solidFill>
              <a:latin typeface="Helvetica Neue"/>
              <a:ea typeface="Helvetica Neue"/>
              <a:cs typeface="Helvetica Neue"/>
              <a:sym typeface="Helvetica Neue"/>
            </a:endParaRPr>
          </a:p>
        </p:txBody>
      </p:sp>
      <p:sp>
        <p:nvSpPr>
          <p:cNvPr id="402" name="Shape 402"/>
          <p:cNvSpPr txBox="1"/>
          <p:nvPr/>
        </p:nvSpPr>
        <p:spPr>
          <a:xfrm>
            <a:off x="1575813" y="3223694"/>
            <a:ext cx="1734401" cy="1040263"/>
          </a:xfrm>
          <a:prstGeom prst="rect">
            <a:avLst/>
          </a:prstGeom>
          <a:noFill/>
          <a:ln>
            <a:noFill/>
          </a:ln>
        </p:spPr>
        <p:txBody>
          <a:bodyPr lIns="121900" tIns="121900" rIns="121900" bIns="121900" anchor="ctr" anchorCtr="0">
            <a:noAutofit/>
          </a:bodyPr>
          <a:lstStyle/>
          <a:p>
            <a:pPr lvl="0" algn="ctr" rtl="0">
              <a:spcBef>
                <a:spcPts val="0"/>
              </a:spcBef>
              <a:buNone/>
            </a:pPr>
            <a:r>
              <a:rPr lang="en-US" sz="1600" b="0" dirty="0">
                <a:solidFill>
                  <a:srgbClr val="FFFFFF"/>
                </a:solidFill>
                <a:latin typeface="Raleway"/>
                <a:ea typeface="Raleway"/>
                <a:cs typeface="Raleway"/>
                <a:sym typeface="Raleway"/>
              </a:rPr>
              <a:t>Night</a:t>
            </a:r>
          </a:p>
          <a:p>
            <a:pPr lvl="0" algn="ctr" rtl="0">
              <a:spcBef>
                <a:spcPts val="0"/>
              </a:spcBef>
              <a:buNone/>
            </a:pPr>
            <a:r>
              <a:rPr lang="en" sz="1600" b="1" dirty="0">
                <a:solidFill>
                  <a:srgbClr val="FFFFFF"/>
                </a:solidFill>
                <a:latin typeface="Raleway"/>
                <a:ea typeface="Raleway"/>
                <a:cs typeface="Raleway"/>
                <a:sym typeface="Raleway"/>
              </a:rPr>
              <a:t>#363C41</a:t>
            </a:r>
          </a:p>
        </p:txBody>
      </p:sp>
      <p:sp>
        <p:nvSpPr>
          <p:cNvPr id="403" name="Shape 403"/>
          <p:cNvSpPr/>
          <p:nvPr/>
        </p:nvSpPr>
        <p:spPr>
          <a:xfrm rot="5400000">
            <a:off x="3544690" y="2865256"/>
            <a:ext cx="1913599" cy="1734400"/>
          </a:xfrm>
          <a:prstGeom prst="hexagon">
            <a:avLst>
              <a:gd name="adj" fmla="val 25000"/>
              <a:gd name="vf" fmla="val 115470"/>
            </a:avLst>
          </a:prstGeom>
          <a:solidFill>
            <a:schemeClr val="accent2"/>
          </a:solidFill>
          <a:ln>
            <a:noFill/>
          </a:ln>
        </p:spPr>
        <p:txBody>
          <a:bodyPr lIns="121900" tIns="0" rIns="0" bIns="0" anchor="ctr" anchorCtr="0">
            <a:noAutofit/>
          </a:bodyPr>
          <a:lstStyle/>
          <a:p>
            <a:pPr marL="0" marR="0" lvl="0" indent="0" algn="ctr" rtl="0">
              <a:lnSpc>
                <a:spcPct val="100000"/>
              </a:lnSpc>
              <a:spcBef>
                <a:spcPts val="0"/>
              </a:spcBef>
              <a:spcAft>
                <a:spcPts val="0"/>
              </a:spcAft>
              <a:buClr>
                <a:srgbClr val="000000"/>
              </a:buClr>
              <a:buFont typeface="Arial"/>
              <a:buNone/>
            </a:pPr>
            <a:endParaRPr sz="1200" b="1" i="0" u="none" strike="noStrike" cap="none" baseline="0">
              <a:solidFill>
                <a:srgbClr val="FFFFFF"/>
              </a:solidFill>
              <a:latin typeface="Helvetica Neue"/>
              <a:ea typeface="Helvetica Neue"/>
              <a:cs typeface="Helvetica Neue"/>
              <a:sym typeface="Helvetica Neue"/>
            </a:endParaRPr>
          </a:p>
        </p:txBody>
      </p:sp>
      <p:sp>
        <p:nvSpPr>
          <p:cNvPr id="404" name="Shape 404"/>
          <p:cNvSpPr txBox="1"/>
          <p:nvPr/>
        </p:nvSpPr>
        <p:spPr>
          <a:xfrm>
            <a:off x="3634289" y="3223694"/>
            <a:ext cx="1734400" cy="1040263"/>
          </a:xfrm>
          <a:prstGeom prst="rect">
            <a:avLst/>
          </a:prstGeom>
          <a:noFill/>
          <a:ln>
            <a:noFill/>
          </a:ln>
        </p:spPr>
        <p:txBody>
          <a:bodyPr lIns="121900" tIns="121900" rIns="121900" bIns="121900" anchor="ctr" anchorCtr="0">
            <a:noAutofit/>
          </a:bodyPr>
          <a:lstStyle/>
          <a:p>
            <a:pPr lvl="0" algn="ctr" rtl="0">
              <a:spcBef>
                <a:spcPts val="0"/>
              </a:spcBef>
              <a:buNone/>
            </a:pPr>
            <a:r>
              <a:rPr lang="en-US" sz="1600" b="0" dirty="0">
                <a:solidFill>
                  <a:srgbClr val="FFFFFF"/>
                </a:solidFill>
                <a:latin typeface="Raleway"/>
                <a:ea typeface="Raleway"/>
                <a:cs typeface="Raleway"/>
                <a:sym typeface="Raleway"/>
              </a:rPr>
              <a:t>Wisteria</a:t>
            </a:r>
          </a:p>
          <a:p>
            <a:pPr lvl="0" algn="ctr" rtl="0">
              <a:spcBef>
                <a:spcPts val="0"/>
              </a:spcBef>
              <a:buNone/>
            </a:pPr>
            <a:r>
              <a:rPr lang="en" sz="1600" b="1" dirty="0">
                <a:solidFill>
                  <a:srgbClr val="FFFFFF"/>
                </a:solidFill>
                <a:latin typeface="Raleway"/>
                <a:ea typeface="Raleway"/>
                <a:cs typeface="Raleway"/>
                <a:sym typeface="Raleway"/>
              </a:rPr>
              <a:t>#884E9C</a:t>
            </a:r>
          </a:p>
        </p:txBody>
      </p:sp>
      <p:sp>
        <p:nvSpPr>
          <p:cNvPr id="405" name="Shape 405"/>
          <p:cNvSpPr/>
          <p:nvPr/>
        </p:nvSpPr>
        <p:spPr>
          <a:xfrm rot="5400000">
            <a:off x="5603166" y="2865256"/>
            <a:ext cx="1913599" cy="1734400"/>
          </a:xfrm>
          <a:prstGeom prst="hexagon">
            <a:avLst>
              <a:gd name="adj" fmla="val 25000"/>
              <a:gd name="vf" fmla="val 115470"/>
            </a:avLst>
          </a:prstGeom>
          <a:solidFill>
            <a:srgbClr val="F0EFEB"/>
          </a:solidFill>
          <a:ln>
            <a:noFill/>
          </a:ln>
        </p:spPr>
        <p:txBody>
          <a:bodyPr lIns="121900" tIns="0" rIns="0" bIns="0" anchor="ctr" anchorCtr="0">
            <a:noAutofit/>
          </a:bodyPr>
          <a:lstStyle/>
          <a:p>
            <a:pPr marL="0" marR="0" lvl="0" indent="0" algn="ctr" rtl="0">
              <a:lnSpc>
                <a:spcPct val="100000"/>
              </a:lnSpc>
              <a:spcBef>
                <a:spcPts val="0"/>
              </a:spcBef>
              <a:spcAft>
                <a:spcPts val="0"/>
              </a:spcAft>
              <a:buClr>
                <a:srgbClr val="000000"/>
              </a:buClr>
              <a:buFont typeface="Arial"/>
              <a:buNone/>
            </a:pPr>
            <a:endParaRPr sz="1200" b="1" i="0" u="none" strike="noStrike" cap="none" baseline="0">
              <a:solidFill>
                <a:srgbClr val="FFFFFF"/>
              </a:solidFill>
              <a:latin typeface="Helvetica Neue"/>
              <a:ea typeface="Helvetica Neue"/>
              <a:cs typeface="Helvetica Neue"/>
              <a:sym typeface="Helvetica Neue"/>
            </a:endParaRPr>
          </a:p>
        </p:txBody>
      </p:sp>
      <p:sp>
        <p:nvSpPr>
          <p:cNvPr id="406" name="Shape 406"/>
          <p:cNvSpPr txBox="1"/>
          <p:nvPr/>
        </p:nvSpPr>
        <p:spPr>
          <a:xfrm>
            <a:off x="5692765" y="3223694"/>
            <a:ext cx="1734400" cy="1040263"/>
          </a:xfrm>
          <a:prstGeom prst="rect">
            <a:avLst/>
          </a:prstGeom>
          <a:noFill/>
          <a:ln>
            <a:noFill/>
          </a:ln>
        </p:spPr>
        <p:txBody>
          <a:bodyPr lIns="121900" tIns="121900" rIns="121900" bIns="121900" anchor="ctr" anchorCtr="0">
            <a:noAutofit/>
          </a:bodyPr>
          <a:lstStyle/>
          <a:p>
            <a:pPr lvl="0" algn="ctr" rtl="0">
              <a:spcBef>
                <a:spcPts val="0"/>
              </a:spcBef>
              <a:buNone/>
            </a:pPr>
            <a:r>
              <a:rPr lang="en-US" sz="1600" b="0" dirty="0">
                <a:solidFill>
                  <a:srgbClr val="434343"/>
                </a:solidFill>
                <a:latin typeface="Raleway"/>
                <a:ea typeface="Raleway"/>
                <a:cs typeface="Raleway"/>
                <a:sym typeface="Raleway"/>
              </a:rPr>
              <a:t>Mist</a:t>
            </a:r>
          </a:p>
          <a:p>
            <a:pPr lvl="0" algn="ctr" rtl="0">
              <a:spcBef>
                <a:spcPts val="0"/>
              </a:spcBef>
              <a:buNone/>
            </a:pPr>
            <a:r>
              <a:rPr lang="en" sz="1600" b="1" dirty="0">
                <a:solidFill>
                  <a:srgbClr val="434343"/>
                </a:solidFill>
                <a:latin typeface="Raleway"/>
                <a:ea typeface="Raleway"/>
                <a:cs typeface="Raleway"/>
                <a:sym typeface="Raleway"/>
              </a:rPr>
              <a:t>#F3F2EF</a:t>
            </a:r>
          </a:p>
        </p:txBody>
      </p:sp>
      <p:sp>
        <p:nvSpPr>
          <p:cNvPr id="407" name="Shape 407"/>
          <p:cNvSpPr txBox="1"/>
          <p:nvPr/>
        </p:nvSpPr>
        <p:spPr>
          <a:xfrm>
            <a:off x="535133" y="453867"/>
            <a:ext cx="3336800" cy="606800"/>
          </a:xfrm>
          <a:prstGeom prst="rect">
            <a:avLst/>
          </a:prstGeom>
          <a:noFill/>
          <a:ln>
            <a:noFill/>
          </a:ln>
        </p:spPr>
        <p:txBody>
          <a:bodyPr lIns="121900" tIns="121900" rIns="121900" bIns="121900" anchor="t" anchorCtr="0">
            <a:noAutofit/>
          </a:bodyPr>
          <a:lstStyle/>
          <a:p>
            <a:pPr lvl="0" rtl="0">
              <a:spcBef>
                <a:spcPts val="0"/>
              </a:spcBef>
              <a:buNone/>
            </a:pPr>
            <a:r>
              <a:rPr lang="en" sz="2400">
                <a:latin typeface="Raleway"/>
                <a:ea typeface="Raleway"/>
                <a:cs typeface="Raleway"/>
                <a:sym typeface="Raleway"/>
              </a:rPr>
              <a:t>COLORS: </a:t>
            </a:r>
          </a:p>
        </p:txBody>
      </p:sp>
      <p:sp>
        <p:nvSpPr>
          <p:cNvPr id="408" name="Shape 408"/>
          <p:cNvSpPr/>
          <p:nvPr/>
        </p:nvSpPr>
        <p:spPr>
          <a:xfrm rot="5400000">
            <a:off x="2695701" y="4582862"/>
            <a:ext cx="1493199" cy="1353199"/>
          </a:xfrm>
          <a:prstGeom prst="hexagon">
            <a:avLst>
              <a:gd name="adj" fmla="val 25000"/>
              <a:gd name="vf" fmla="val 115470"/>
            </a:avLst>
          </a:prstGeom>
          <a:solidFill>
            <a:schemeClr val="accent6"/>
          </a:solidFill>
          <a:ln>
            <a:noFill/>
          </a:ln>
        </p:spPr>
        <p:txBody>
          <a:bodyPr lIns="121900" tIns="0" rIns="0" bIns="0" anchor="ctr" anchorCtr="0">
            <a:noAutofit/>
          </a:bodyPr>
          <a:lstStyle/>
          <a:p>
            <a:pPr marL="0" marR="0" lvl="0" indent="0" algn="ctr" rtl="0">
              <a:lnSpc>
                <a:spcPct val="100000"/>
              </a:lnSpc>
              <a:spcBef>
                <a:spcPts val="0"/>
              </a:spcBef>
              <a:spcAft>
                <a:spcPts val="0"/>
              </a:spcAft>
              <a:buClr>
                <a:srgbClr val="000000"/>
              </a:buClr>
              <a:buFont typeface="Arial"/>
              <a:buNone/>
            </a:pPr>
            <a:endParaRPr sz="1200" b="1" i="0" u="none" strike="noStrike" cap="none" baseline="0">
              <a:solidFill>
                <a:srgbClr val="FFFFFF"/>
              </a:solidFill>
              <a:latin typeface="Helvetica Neue"/>
              <a:ea typeface="Helvetica Neue"/>
              <a:cs typeface="Helvetica Neue"/>
              <a:sym typeface="Helvetica Neue"/>
            </a:endParaRPr>
          </a:p>
        </p:txBody>
      </p:sp>
      <p:sp>
        <p:nvSpPr>
          <p:cNvPr id="409" name="Shape 409"/>
          <p:cNvSpPr txBox="1"/>
          <p:nvPr/>
        </p:nvSpPr>
        <p:spPr>
          <a:xfrm>
            <a:off x="2765701" y="4855945"/>
            <a:ext cx="1353199" cy="813331"/>
          </a:xfrm>
          <a:prstGeom prst="rect">
            <a:avLst/>
          </a:prstGeom>
          <a:noFill/>
          <a:ln>
            <a:noFill/>
          </a:ln>
        </p:spPr>
        <p:txBody>
          <a:bodyPr lIns="121900" tIns="121900" rIns="121900" bIns="121900" anchor="ctr" anchorCtr="0">
            <a:noAutofit/>
          </a:bodyPr>
          <a:lstStyle/>
          <a:p>
            <a:pPr lvl="0" algn="ctr" rtl="0">
              <a:spcBef>
                <a:spcPts val="0"/>
              </a:spcBef>
              <a:buNone/>
            </a:pPr>
            <a:r>
              <a:rPr lang="en" sz="1600" b="1" dirty="0">
                <a:solidFill>
                  <a:srgbClr val="FFFFFF"/>
                </a:solidFill>
                <a:latin typeface="Raleway"/>
                <a:ea typeface="Raleway"/>
                <a:cs typeface="Raleway"/>
                <a:sym typeface="Raleway"/>
              </a:rPr>
              <a:t>#E15829</a:t>
            </a:r>
          </a:p>
        </p:txBody>
      </p:sp>
      <p:sp>
        <p:nvSpPr>
          <p:cNvPr id="410" name="Shape 410"/>
          <p:cNvSpPr/>
          <p:nvPr/>
        </p:nvSpPr>
        <p:spPr>
          <a:xfrm rot="5400000">
            <a:off x="4748234" y="4582862"/>
            <a:ext cx="1493199" cy="1353199"/>
          </a:xfrm>
          <a:prstGeom prst="hexagon">
            <a:avLst>
              <a:gd name="adj" fmla="val 25000"/>
              <a:gd name="vf" fmla="val 115470"/>
            </a:avLst>
          </a:prstGeom>
          <a:solidFill>
            <a:schemeClr val="accent4"/>
          </a:solidFill>
          <a:ln>
            <a:noFill/>
          </a:ln>
        </p:spPr>
        <p:txBody>
          <a:bodyPr lIns="121900" tIns="0" rIns="0" bIns="0" anchor="ctr" anchorCtr="0">
            <a:noAutofit/>
          </a:bodyPr>
          <a:lstStyle/>
          <a:p>
            <a:pPr marL="0" marR="0" lvl="0" indent="0" algn="ctr" rtl="0">
              <a:lnSpc>
                <a:spcPct val="100000"/>
              </a:lnSpc>
              <a:spcBef>
                <a:spcPts val="0"/>
              </a:spcBef>
              <a:spcAft>
                <a:spcPts val="0"/>
              </a:spcAft>
              <a:buClr>
                <a:srgbClr val="000000"/>
              </a:buClr>
              <a:buFont typeface="Arial"/>
              <a:buNone/>
            </a:pPr>
            <a:endParaRPr sz="1200" b="1" i="0" u="none" strike="noStrike" cap="none" baseline="0">
              <a:solidFill>
                <a:srgbClr val="FFFFFF"/>
              </a:solidFill>
              <a:latin typeface="Helvetica Neue"/>
              <a:ea typeface="Helvetica Neue"/>
              <a:cs typeface="Helvetica Neue"/>
              <a:sym typeface="Helvetica Neue"/>
            </a:endParaRPr>
          </a:p>
        </p:txBody>
      </p:sp>
      <p:sp>
        <p:nvSpPr>
          <p:cNvPr id="411" name="Shape 411"/>
          <p:cNvSpPr txBox="1"/>
          <p:nvPr/>
        </p:nvSpPr>
        <p:spPr>
          <a:xfrm>
            <a:off x="4818233" y="4855946"/>
            <a:ext cx="1353199" cy="813329"/>
          </a:xfrm>
          <a:prstGeom prst="rect">
            <a:avLst/>
          </a:prstGeom>
          <a:noFill/>
          <a:ln>
            <a:noFill/>
          </a:ln>
        </p:spPr>
        <p:txBody>
          <a:bodyPr lIns="121900" tIns="121900" rIns="121900" bIns="121900" anchor="ctr" anchorCtr="0">
            <a:noAutofit/>
          </a:bodyPr>
          <a:lstStyle/>
          <a:p>
            <a:pPr lvl="0" algn="ctr" rtl="0">
              <a:spcBef>
                <a:spcPts val="0"/>
              </a:spcBef>
              <a:buNone/>
            </a:pPr>
            <a:r>
              <a:rPr lang="en" sz="1600" b="1" dirty="0">
                <a:solidFill>
                  <a:srgbClr val="FFFFFF"/>
                </a:solidFill>
                <a:latin typeface="Raleway"/>
                <a:ea typeface="Raleway"/>
                <a:cs typeface="Raleway"/>
                <a:sym typeface="Raleway"/>
              </a:rPr>
              <a:t>#E9004B</a:t>
            </a:r>
          </a:p>
        </p:txBody>
      </p:sp>
      <p:sp>
        <p:nvSpPr>
          <p:cNvPr id="412" name="Shape 412"/>
          <p:cNvSpPr/>
          <p:nvPr/>
        </p:nvSpPr>
        <p:spPr>
          <a:xfrm rot="5400000">
            <a:off x="796230" y="4582862"/>
            <a:ext cx="1493199" cy="1353199"/>
          </a:xfrm>
          <a:prstGeom prst="hexagon">
            <a:avLst>
              <a:gd name="adj" fmla="val 25000"/>
              <a:gd name="vf" fmla="val 115470"/>
            </a:avLst>
          </a:prstGeom>
          <a:solidFill>
            <a:schemeClr val="accent3"/>
          </a:solidFill>
          <a:ln>
            <a:noFill/>
          </a:ln>
        </p:spPr>
        <p:txBody>
          <a:bodyPr lIns="121900" tIns="0" rIns="0" bIns="0" anchor="ctr" anchorCtr="0">
            <a:noAutofit/>
          </a:bodyPr>
          <a:lstStyle/>
          <a:p>
            <a:pPr marL="0" marR="0" lvl="0" indent="0" algn="ctr" rtl="0">
              <a:lnSpc>
                <a:spcPct val="100000"/>
              </a:lnSpc>
              <a:spcBef>
                <a:spcPts val="0"/>
              </a:spcBef>
              <a:spcAft>
                <a:spcPts val="0"/>
              </a:spcAft>
              <a:buClr>
                <a:srgbClr val="000000"/>
              </a:buClr>
              <a:buFont typeface="Arial"/>
              <a:buNone/>
            </a:pPr>
            <a:endParaRPr sz="1200" b="1" i="0" u="none" strike="noStrike" cap="none" baseline="0">
              <a:solidFill>
                <a:srgbClr val="FFFFFF"/>
              </a:solidFill>
              <a:latin typeface="Helvetica Neue"/>
              <a:ea typeface="Helvetica Neue"/>
              <a:cs typeface="Helvetica Neue"/>
              <a:sym typeface="Helvetica Neue"/>
            </a:endParaRPr>
          </a:p>
        </p:txBody>
      </p:sp>
      <p:sp>
        <p:nvSpPr>
          <p:cNvPr id="413" name="Shape 413"/>
          <p:cNvSpPr txBox="1"/>
          <p:nvPr/>
        </p:nvSpPr>
        <p:spPr>
          <a:xfrm>
            <a:off x="866230" y="4855945"/>
            <a:ext cx="1353199" cy="813331"/>
          </a:xfrm>
          <a:prstGeom prst="rect">
            <a:avLst/>
          </a:prstGeom>
          <a:noFill/>
          <a:ln>
            <a:noFill/>
          </a:ln>
        </p:spPr>
        <p:txBody>
          <a:bodyPr lIns="121900" tIns="121900" rIns="121900" bIns="121900" anchor="ctr" anchorCtr="0">
            <a:noAutofit/>
          </a:bodyPr>
          <a:lstStyle/>
          <a:p>
            <a:pPr lvl="0" algn="ctr" rtl="0">
              <a:spcBef>
                <a:spcPts val="0"/>
              </a:spcBef>
              <a:buNone/>
            </a:pPr>
            <a:r>
              <a:rPr lang="en" sz="1600" b="1" dirty="0">
                <a:solidFill>
                  <a:srgbClr val="FFFFFF"/>
                </a:solidFill>
                <a:latin typeface="Raleway"/>
                <a:ea typeface="Raleway"/>
                <a:cs typeface="Raleway"/>
                <a:sym typeface="Raleway"/>
              </a:rPr>
              <a:t>#490C66</a:t>
            </a:r>
          </a:p>
        </p:txBody>
      </p:sp>
      <p:sp>
        <p:nvSpPr>
          <p:cNvPr id="414" name="Shape 414"/>
          <p:cNvSpPr/>
          <p:nvPr/>
        </p:nvSpPr>
        <p:spPr>
          <a:xfrm rot="5400000">
            <a:off x="6800763" y="4582862"/>
            <a:ext cx="1493199" cy="1353199"/>
          </a:xfrm>
          <a:prstGeom prst="hexagon">
            <a:avLst>
              <a:gd name="adj" fmla="val 25000"/>
              <a:gd name="vf" fmla="val 115470"/>
            </a:avLst>
          </a:prstGeom>
          <a:solidFill>
            <a:schemeClr val="accent5"/>
          </a:solidFill>
          <a:ln>
            <a:noFill/>
          </a:ln>
        </p:spPr>
        <p:txBody>
          <a:bodyPr lIns="121900" tIns="0" rIns="0" bIns="0" anchor="ctr" anchorCtr="0">
            <a:noAutofit/>
          </a:bodyPr>
          <a:lstStyle/>
          <a:p>
            <a:pPr marL="0" marR="0" lvl="0" indent="0" algn="ctr" rtl="0">
              <a:lnSpc>
                <a:spcPct val="100000"/>
              </a:lnSpc>
              <a:spcBef>
                <a:spcPts val="0"/>
              </a:spcBef>
              <a:spcAft>
                <a:spcPts val="0"/>
              </a:spcAft>
              <a:buClr>
                <a:srgbClr val="000000"/>
              </a:buClr>
              <a:buFont typeface="Arial"/>
              <a:buNone/>
            </a:pPr>
            <a:endParaRPr sz="1200" b="1" i="0" u="none" strike="noStrike" cap="none" baseline="0">
              <a:solidFill>
                <a:srgbClr val="FFFFFF"/>
              </a:solidFill>
              <a:latin typeface="Helvetica Neue"/>
              <a:ea typeface="Helvetica Neue"/>
              <a:cs typeface="Helvetica Neue"/>
              <a:sym typeface="Helvetica Neue"/>
            </a:endParaRPr>
          </a:p>
        </p:txBody>
      </p:sp>
      <p:sp>
        <p:nvSpPr>
          <p:cNvPr id="415" name="Shape 415"/>
          <p:cNvSpPr txBox="1"/>
          <p:nvPr/>
        </p:nvSpPr>
        <p:spPr>
          <a:xfrm>
            <a:off x="6870763" y="4855946"/>
            <a:ext cx="1353199" cy="813329"/>
          </a:xfrm>
          <a:prstGeom prst="rect">
            <a:avLst/>
          </a:prstGeom>
          <a:noFill/>
          <a:ln>
            <a:noFill/>
          </a:ln>
        </p:spPr>
        <p:txBody>
          <a:bodyPr lIns="121900" tIns="121900" rIns="121900" bIns="121900" anchor="ctr" anchorCtr="0">
            <a:noAutofit/>
          </a:bodyPr>
          <a:lstStyle/>
          <a:p>
            <a:pPr lvl="0" algn="ctr" rtl="0">
              <a:spcBef>
                <a:spcPts val="0"/>
              </a:spcBef>
              <a:buNone/>
            </a:pPr>
            <a:r>
              <a:rPr lang="en" sz="1600" b="1" dirty="0">
                <a:solidFill>
                  <a:srgbClr val="FFFFFF"/>
                </a:solidFill>
                <a:latin typeface="Raleway"/>
                <a:ea typeface="Raleway"/>
                <a:cs typeface="Raleway"/>
                <a:sym typeface="Raleway"/>
              </a:rPr>
              <a:t>#E74582</a:t>
            </a:r>
          </a:p>
          <a:p>
            <a:pPr lvl="0" algn="ctr" rtl="0">
              <a:spcBef>
                <a:spcPts val="0"/>
              </a:spcBef>
              <a:buNone/>
            </a:pPr>
            <a:endParaRPr sz="1600" b="1" dirty="0">
              <a:solidFill>
                <a:srgbClr val="FFFFFF"/>
              </a:solidFill>
              <a:latin typeface="Raleway"/>
              <a:ea typeface="Raleway"/>
              <a:cs typeface="Raleway"/>
              <a:sym typeface="Raleway"/>
            </a:endParaRPr>
          </a:p>
        </p:txBody>
      </p:sp>
    </p:spTree>
    <p:extLst>
      <p:ext uri="{BB962C8B-B14F-4D97-AF65-F5344CB8AC3E}">
        <p14:creationId xmlns:p14="http://schemas.microsoft.com/office/powerpoint/2010/main" val="117084678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cSld name="1_Executive Presentation - Slide 3 1">
    <p:spTree>
      <p:nvGrpSpPr>
        <p:cNvPr id="1" name="Shape 347"/>
        <p:cNvGrpSpPr/>
        <p:nvPr/>
      </p:nvGrpSpPr>
      <p:grpSpPr>
        <a:xfrm>
          <a:off x="0" y="0"/>
          <a:ext cx="0" cy="0"/>
          <a:chOff x="0" y="0"/>
          <a:chExt cx="0" cy="0"/>
        </a:xfrm>
      </p:grpSpPr>
      <p:sp>
        <p:nvSpPr>
          <p:cNvPr id="348" name="Shape 348"/>
          <p:cNvSpPr/>
          <p:nvPr/>
        </p:nvSpPr>
        <p:spPr>
          <a:xfrm>
            <a:off x="0" y="0"/>
            <a:ext cx="6038000" cy="6858000"/>
          </a:xfrm>
          <a:prstGeom prst="rect">
            <a:avLst/>
          </a:prstGeom>
          <a:solidFill>
            <a:srgbClr val="F3F2EF"/>
          </a:solidFill>
          <a:ln>
            <a:noFill/>
          </a:ln>
        </p:spPr>
        <p:txBody>
          <a:bodyPr lIns="121900" tIns="121900" rIns="121900" bIns="121900" anchor="ctr" anchorCtr="0">
            <a:noAutofit/>
          </a:bodyPr>
          <a:lstStyle/>
          <a:p>
            <a:pPr lvl="0">
              <a:spcBef>
                <a:spcPts val="0"/>
              </a:spcBef>
              <a:buNone/>
            </a:pPr>
            <a:endParaRPr sz="2400"/>
          </a:p>
        </p:txBody>
      </p:sp>
      <p:sp>
        <p:nvSpPr>
          <p:cNvPr id="349" name="Shape 349"/>
          <p:cNvSpPr txBox="1"/>
          <p:nvPr/>
        </p:nvSpPr>
        <p:spPr>
          <a:xfrm rot="5400000">
            <a:off x="-1076340" y="4860871"/>
            <a:ext cx="2471199" cy="292800"/>
          </a:xfrm>
          <a:prstGeom prst="rect">
            <a:avLst/>
          </a:prstGeom>
          <a:noFill/>
          <a:ln>
            <a:noFill/>
          </a:ln>
        </p:spPr>
        <p:txBody>
          <a:bodyPr lIns="121900" tIns="121900" rIns="121900" bIns="121900" anchor="t" anchorCtr="0">
            <a:noAutofit/>
          </a:bodyPr>
          <a:lstStyle/>
          <a:p>
            <a:pPr marL="0" marR="0" lvl="0" indent="0" algn="l" rtl="0">
              <a:lnSpc>
                <a:spcPct val="100000"/>
              </a:lnSpc>
              <a:spcBef>
                <a:spcPts val="0"/>
              </a:spcBef>
              <a:spcAft>
                <a:spcPts val="0"/>
              </a:spcAft>
              <a:buClr>
                <a:srgbClr val="000000"/>
              </a:buClr>
              <a:buSzPct val="25000"/>
              <a:buFont typeface="Helvetica Neue"/>
              <a:buNone/>
            </a:pPr>
            <a:r>
              <a:rPr lang="en" sz="800" b="0" i="0" u="none" strike="noStrike" cap="none">
                <a:solidFill>
                  <a:srgbClr val="D8D8D8"/>
                </a:solidFill>
                <a:latin typeface="Helvetica Neue"/>
                <a:ea typeface="Helvetica Neue"/>
                <a:cs typeface="Helvetica Neue"/>
                <a:sym typeface="Helvetica Neue"/>
              </a:rPr>
              <a:t>© 201</a:t>
            </a:r>
            <a:r>
              <a:rPr lang="en" sz="800">
                <a:solidFill>
                  <a:srgbClr val="D8D8D8"/>
                </a:solidFill>
                <a:latin typeface="Helvetica Neue"/>
                <a:ea typeface="Helvetica Neue"/>
                <a:cs typeface="Helvetica Neue"/>
                <a:sym typeface="Helvetica Neue"/>
              </a:rPr>
              <a:t>6</a:t>
            </a:r>
            <a:r>
              <a:rPr lang="en" sz="800" b="0" i="0" u="none" strike="noStrike" cap="none">
                <a:solidFill>
                  <a:srgbClr val="D8D8D8"/>
                </a:solidFill>
                <a:latin typeface="Helvetica Neue"/>
                <a:ea typeface="Helvetica Neue"/>
                <a:cs typeface="Helvetica Neue"/>
                <a:sym typeface="Helvetica Neue"/>
              </a:rPr>
              <a:t> DMI CONFIDENTIAL &amp; PROPRIETARY</a:t>
            </a:r>
          </a:p>
          <a:p>
            <a:pPr marL="0" marR="0" lvl="0" indent="0" algn="l" rtl="0">
              <a:lnSpc>
                <a:spcPct val="100000"/>
              </a:lnSpc>
              <a:spcBef>
                <a:spcPts val="0"/>
              </a:spcBef>
              <a:spcAft>
                <a:spcPts val="0"/>
              </a:spcAft>
              <a:buClr>
                <a:srgbClr val="000000"/>
              </a:buClr>
              <a:buFont typeface="Arial"/>
              <a:buNone/>
            </a:pPr>
            <a:endParaRPr sz="800" b="0" i="0" u="none" strike="noStrike" cap="none">
              <a:solidFill>
                <a:srgbClr val="D8D8D8"/>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376223930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5_Custom Layout">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EFDB8711-139E-4423-B3E4-E2EC0B699238}"/>
              </a:ext>
            </a:extLst>
          </p:cNvPr>
          <p:cNvGrpSpPr/>
          <p:nvPr/>
        </p:nvGrpSpPr>
        <p:grpSpPr>
          <a:xfrm>
            <a:off x="5932" y="-20780"/>
            <a:ext cx="7473320" cy="3718677"/>
            <a:chOff x="2334762" y="1520012"/>
            <a:chExt cx="5604990" cy="2789008"/>
          </a:xfrm>
        </p:grpSpPr>
        <p:pic>
          <p:nvPicPr>
            <p:cNvPr id="11" name="Picture 10">
              <a:extLst>
                <a:ext uri="{FF2B5EF4-FFF2-40B4-BE49-F238E27FC236}">
                  <a16:creationId xmlns:a16="http://schemas.microsoft.com/office/drawing/2014/main" id="{438803AA-7CCE-4C36-A65E-759023084715}"/>
                </a:ext>
              </a:extLst>
            </p:cNvPr>
            <p:cNvPicPr>
              <a:picLocks noChangeAspect="1"/>
            </p:cNvPicPr>
            <p:nvPr/>
          </p:nvPicPr>
          <p:blipFill>
            <a:blip r:embed="rId2"/>
            <a:stretch>
              <a:fillRect/>
            </a:stretch>
          </p:blipFill>
          <p:spPr>
            <a:xfrm>
              <a:off x="2334762" y="1520012"/>
              <a:ext cx="5604990" cy="2789008"/>
            </a:xfrm>
            <a:prstGeom prst="rect">
              <a:avLst/>
            </a:prstGeom>
          </p:spPr>
        </p:pic>
        <p:sp>
          <p:nvSpPr>
            <p:cNvPr id="8" name="Right Triangle 7"/>
            <p:cNvSpPr/>
            <p:nvPr/>
          </p:nvSpPr>
          <p:spPr>
            <a:xfrm flipV="1">
              <a:off x="2334762" y="1540854"/>
              <a:ext cx="5527806" cy="2768166"/>
            </a:xfrm>
            <a:prstGeom prst="rtTriangle">
              <a:avLst/>
            </a:prstGeom>
            <a:solidFill>
              <a:schemeClr val="bg2">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
        <p:nvSpPr>
          <p:cNvPr id="3" name="Slide Number Placeholder 2"/>
          <p:cNvSpPr>
            <a:spLocks noGrp="1"/>
          </p:cNvSpPr>
          <p:nvPr>
            <p:ph type="sldNum" sz="quarter" idx="10"/>
          </p:nvPr>
        </p:nvSpPr>
        <p:spPr/>
        <p:txBody>
          <a:bodyPr/>
          <a:lstStyle/>
          <a:p>
            <a:fld id="{02CCB1B9-C065-439C-BA4B-82E33D2DF94F}" type="slidenum">
              <a:rPr lang="en-US" smtClean="0"/>
              <a:t>‹#›</a:t>
            </a:fld>
            <a:endParaRPr lang="en-US"/>
          </a:p>
        </p:txBody>
      </p:sp>
      <p:sp>
        <p:nvSpPr>
          <p:cNvPr id="5" name="Shape 656"/>
          <p:cNvSpPr txBox="1"/>
          <p:nvPr/>
        </p:nvSpPr>
        <p:spPr>
          <a:xfrm>
            <a:off x="235267" y="635934"/>
            <a:ext cx="4454800" cy="569199"/>
          </a:xfrm>
          <a:prstGeom prst="rect">
            <a:avLst/>
          </a:prstGeom>
          <a:noFill/>
          <a:ln>
            <a:noFill/>
          </a:ln>
        </p:spPr>
        <p:txBody>
          <a:bodyPr lIns="121900" tIns="0" rIns="121900" bIns="121900" anchor="t" anchorCtr="0">
            <a:noAutofit/>
          </a:bodyPr>
          <a:lstStyle/>
          <a:p>
            <a:pPr>
              <a:lnSpc>
                <a:spcPct val="80000"/>
              </a:lnSpc>
            </a:pPr>
            <a:r>
              <a:rPr lang="en-US" sz="4800" b="1" dirty="0">
                <a:solidFill>
                  <a:srgbClr val="FFFFFF"/>
                </a:solidFill>
                <a:latin typeface="Raleway"/>
                <a:ea typeface="Raleway"/>
                <a:cs typeface="Raleway"/>
                <a:sym typeface="Raleway"/>
              </a:rPr>
              <a:t>GARTNER</a:t>
            </a:r>
          </a:p>
          <a:p>
            <a:pPr>
              <a:lnSpc>
                <a:spcPct val="80000"/>
              </a:lnSpc>
            </a:pPr>
            <a:r>
              <a:rPr lang="en-US" sz="4800" b="1" dirty="0">
                <a:solidFill>
                  <a:srgbClr val="FFFFFF"/>
                </a:solidFill>
                <a:latin typeface="Raleway"/>
                <a:ea typeface="Raleway"/>
                <a:cs typeface="Raleway"/>
                <a:sym typeface="Raleway"/>
              </a:rPr>
              <a:t>MARKET TRENDS</a:t>
            </a:r>
            <a:endParaRPr lang="en" sz="4800" b="1" dirty="0">
              <a:solidFill>
                <a:srgbClr val="FFFFFF"/>
              </a:solidFill>
              <a:latin typeface="Raleway"/>
              <a:ea typeface="Raleway"/>
              <a:cs typeface="Raleway"/>
              <a:sym typeface="Raleway"/>
            </a:endParaRPr>
          </a:p>
        </p:txBody>
      </p:sp>
      <p:sp>
        <p:nvSpPr>
          <p:cNvPr id="6" name="Shape 657"/>
          <p:cNvSpPr txBox="1"/>
          <p:nvPr/>
        </p:nvSpPr>
        <p:spPr>
          <a:xfrm>
            <a:off x="275600" y="195133"/>
            <a:ext cx="4184800" cy="440800"/>
          </a:xfrm>
          <a:prstGeom prst="rect">
            <a:avLst/>
          </a:prstGeom>
          <a:noFill/>
          <a:ln>
            <a:noFill/>
          </a:ln>
        </p:spPr>
        <p:txBody>
          <a:bodyPr lIns="121900" tIns="121900" rIns="121900" bIns="121900" anchor="t" anchorCtr="0">
            <a:noAutofit/>
          </a:bodyPr>
          <a:lstStyle/>
          <a:p>
            <a:pPr>
              <a:buClr>
                <a:srgbClr val="666666"/>
              </a:buClr>
              <a:buSzPct val="25000"/>
              <a:buFont typeface="Raleway"/>
              <a:buNone/>
            </a:pPr>
            <a:r>
              <a:rPr lang="en-US" sz="1600" dirty="0">
                <a:solidFill>
                  <a:srgbClr val="FFFFFF"/>
                </a:solidFill>
                <a:latin typeface="Raleway"/>
                <a:ea typeface="Raleway"/>
                <a:cs typeface="Raleway"/>
                <a:sym typeface="Raleway"/>
              </a:rPr>
              <a:t>ANALYST VIEW POINT</a:t>
            </a:r>
            <a:endParaRPr lang="en" sz="1600" dirty="0">
              <a:solidFill>
                <a:srgbClr val="FFFFFF"/>
              </a:solidFill>
              <a:latin typeface="Raleway"/>
              <a:ea typeface="Raleway"/>
              <a:cs typeface="Raleway"/>
              <a:sym typeface="Raleway"/>
            </a:endParaRPr>
          </a:p>
        </p:txBody>
      </p:sp>
    </p:spTree>
    <p:extLst>
      <p:ext uri="{BB962C8B-B14F-4D97-AF65-F5344CB8AC3E}">
        <p14:creationId xmlns:p14="http://schemas.microsoft.com/office/powerpoint/2010/main" val="11257425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6_Custom Layout">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EFDB8711-139E-4423-B3E4-E2EC0B699238}"/>
              </a:ext>
            </a:extLst>
          </p:cNvPr>
          <p:cNvGrpSpPr/>
          <p:nvPr/>
        </p:nvGrpSpPr>
        <p:grpSpPr>
          <a:xfrm>
            <a:off x="5932" y="-20780"/>
            <a:ext cx="7473320" cy="3718677"/>
            <a:chOff x="2334762" y="1520012"/>
            <a:chExt cx="5604990" cy="2789008"/>
          </a:xfrm>
        </p:grpSpPr>
        <p:pic>
          <p:nvPicPr>
            <p:cNvPr id="11" name="Picture 10">
              <a:extLst>
                <a:ext uri="{FF2B5EF4-FFF2-40B4-BE49-F238E27FC236}">
                  <a16:creationId xmlns:a16="http://schemas.microsoft.com/office/drawing/2014/main" id="{438803AA-7CCE-4C36-A65E-759023084715}"/>
                </a:ext>
              </a:extLst>
            </p:cNvPr>
            <p:cNvPicPr>
              <a:picLocks noChangeAspect="1"/>
            </p:cNvPicPr>
            <p:nvPr/>
          </p:nvPicPr>
          <p:blipFill>
            <a:blip r:embed="rId2"/>
            <a:stretch>
              <a:fillRect/>
            </a:stretch>
          </p:blipFill>
          <p:spPr>
            <a:xfrm>
              <a:off x="2334762" y="1520012"/>
              <a:ext cx="5604990" cy="2789008"/>
            </a:xfrm>
            <a:prstGeom prst="rect">
              <a:avLst/>
            </a:prstGeom>
          </p:spPr>
        </p:pic>
        <p:sp>
          <p:nvSpPr>
            <p:cNvPr id="8" name="Right Triangle 7"/>
            <p:cNvSpPr/>
            <p:nvPr/>
          </p:nvSpPr>
          <p:spPr>
            <a:xfrm flipV="1">
              <a:off x="2334762" y="1540854"/>
              <a:ext cx="5527806" cy="2768166"/>
            </a:xfrm>
            <a:prstGeom prst="rtTriangle">
              <a:avLst/>
            </a:prstGeom>
            <a:solidFill>
              <a:schemeClr val="bg2">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
        <p:nvSpPr>
          <p:cNvPr id="3" name="Slide Number Placeholder 2"/>
          <p:cNvSpPr>
            <a:spLocks noGrp="1"/>
          </p:cNvSpPr>
          <p:nvPr>
            <p:ph type="sldNum" sz="quarter" idx="10"/>
          </p:nvPr>
        </p:nvSpPr>
        <p:spPr/>
        <p:txBody>
          <a:bodyPr/>
          <a:lstStyle/>
          <a:p>
            <a:fld id="{02CCB1B9-C065-439C-BA4B-82E33D2DF94F}" type="slidenum">
              <a:rPr lang="en-US" smtClean="0"/>
              <a:t>‹#›</a:t>
            </a:fld>
            <a:endParaRPr lang="en-US"/>
          </a:p>
        </p:txBody>
      </p:sp>
      <p:sp>
        <p:nvSpPr>
          <p:cNvPr id="5" name="Shape 656"/>
          <p:cNvSpPr txBox="1"/>
          <p:nvPr/>
        </p:nvSpPr>
        <p:spPr>
          <a:xfrm>
            <a:off x="235267" y="635934"/>
            <a:ext cx="4454800" cy="569199"/>
          </a:xfrm>
          <a:prstGeom prst="rect">
            <a:avLst/>
          </a:prstGeom>
          <a:noFill/>
          <a:ln>
            <a:noFill/>
          </a:ln>
        </p:spPr>
        <p:txBody>
          <a:bodyPr lIns="121900" tIns="0" rIns="121900" bIns="121900" anchor="t" anchorCtr="0">
            <a:noAutofit/>
          </a:bodyPr>
          <a:lstStyle/>
          <a:p>
            <a:pPr>
              <a:lnSpc>
                <a:spcPct val="80000"/>
              </a:lnSpc>
            </a:pPr>
            <a:r>
              <a:rPr lang="en-US" sz="4800" b="1" dirty="0">
                <a:solidFill>
                  <a:srgbClr val="FFFFFF"/>
                </a:solidFill>
                <a:latin typeface="Raleway"/>
                <a:ea typeface="Raleway"/>
                <a:cs typeface="Raleway"/>
                <a:sym typeface="Raleway"/>
              </a:rPr>
              <a:t>FORRESTER</a:t>
            </a:r>
          </a:p>
          <a:p>
            <a:pPr>
              <a:lnSpc>
                <a:spcPct val="80000"/>
              </a:lnSpc>
            </a:pPr>
            <a:r>
              <a:rPr lang="en-US" sz="4800" b="1" dirty="0">
                <a:solidFill>
                  <a:srgbClr val="FFFFFF"/>
                </a:solidFill>
                <a:latin typeface="Raleway"/>
                <a:ea typeface="Raleway"/>
                <a:cs typeface="Raleway"/>
                <a:sym typeface="Raleway"/>
              </a:rPr>
              <a:t>MARKET TRENDS</a:t>
            </a:r>
            <a:endParaRPr lang="en" sz="4800" b="1" dirty="0">
              <a:solidFill>
                <a:srgbClr val="FFFFFF"/>
              </a:solidFill>
              <a:latin typeface="Raleway"/>
              <a:ea typeface="Raleway"/>
              <a:cs typeface="Raleway"/>
              <a:sym typeface="Raleway"/>
            </a:endParaRPr>
          </a:p>
        </p:txBody>
      </p:sp>
      <p:sp>
        <p:nvSpPr>
          <p:cNvPr id="6" name="Shape 657"/>
          <p:cNvSpPr txBox="1"/>
          <p:nvPr/>
        </p:nvSpPr>
        <p:spPr>
          <a:xfrm>
            <a:off x="275600" y="195133"/>
            <a:ext cx="4184800" cy="440800"/>
          </a:xfrm>
          <a:prstGeom prst="rect">
            <a:avLst/>
          </a:prstGeom>
          <a:noFill/>
          <a:ln>
            <a:noFill/>
          </a:ln>
        </p:spPr>
        <p:txBody>
          <a:bodyPr lIns="121900" tIns="121900" rIns="121900" bIns="121900" anchor="t" anchorCtr="0">
            <a:noAutofit/>
          </a:bodyPr>
          <a:lstStyle/>
          <a:p>
            <a:pPr>
              <a:buClr>
                <a:srgbClr val="666666"/>
              </a:buClr>
              <a:buSzPct val="25000"/>
              <a:buFont typeface="Raleway"/>
              <a:buNone/>
            </a:pPr>
            <a:r>
              <a:rPr lang="en-US" sz="1600" dirty="0">
                <a:solidFill>
                  <a:srgbClr val="FFFFFF"/>
                </a:solidFill>
                <a:latin typeface="Raleway"/>
                <a:ea typeface="Raleway"/>
                <a:cs typeface="Raleway"/>
                <a:sym typeface="Raleway"/>
              </a:rPr>
              <a:t>ANALYST VIEW POINT</a:t>
            </a:r>
            <a:endParaRPr lang="en" sz="1600" dirty="0">
              <a:solidFill>
                <a:srgbClr val="FFFFFF"/>
              </a:solidFill>
              <a:latin typeface="Raleway"/>
              <a:ea typeface="Raleway"/>
              <a:cs typeface="Raleway"/>
              <a:sym typeface="Raleway"/>
            </a:endParaRPr>
          </a:p>
        </p:txBody>
      </p:sp>
    </p:spTree>
    <p:extLst>
      <p:ext uri="{BB962C8B-B14F-4D97-AF65-F5344CB8AC3E}">
        <p14:creationId xmlns:p14="http://schemas.microsoft.com/office/powerpoint/2010/main" val="35282777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3_DMI TEMPLATE - Cover Slide 7">
    <p:bg>
      <p:bgPr>
        <a:blipFill rotWithShape="1">
          <a:blip r:embed="rId2"/>
          <a:stretch>
            <a:fillRect/>
          </a:stretch>
        </a:blipFill>
        <a:effectLst/>
      </p:bgPr>
    </p:bg>
    <p:spTree>
      <p:nvGrpSpPr>
        <p:cNvPr id="1" name="Shape 79"/>
        <p:cNvGrpSpPr/>
        <p:nvPr/>
      </p:nvGrpSpPr>
      <p:grpSpPr>
        <a:xfrm>
          <a:off x="0" y="0"/>
          <a:ext cx="0" cy="0"/>
          <a:chOff x="0" y="0"/>
          <a:chExt cx="0" cy="0"/>
        </a:xfrm>
      </p:grpSpPr>
      <p:sp>
        <p:nvSpPr>
          <p:cNvPr id="81" name="Shape 81"/>
          <p:cNvSpPr txBox="1">
            <a:spLocks noGrp="1"/>
          </p:cNvSpPr>
          <p:nvPr>
            <p:ph type="ctrTitle" hasCustomPrompt="1"/>
          </p:nvPr>
        </p:nvSpPr>
        <p:spPr>
          <a:xfrm>
            <a:off x="914400" y="3452267"/>
            <a:ext cx="9284000" cy="2326400"/>
          </a:xfrm>
          <a:prstGeom prst="rect">
            <a:avLst/>
          </a:prstGeom>
        </p:spPr>
        <p:txBody>
          <a:bodyPr lIns="91425" tIns="91425" rIns="91425" bIns="91425" anchor="b" anchorCtr="0"/>
          <a:lstStyle>
            <a:lvl1pPr rtl="0">
              <a:spcBef>
                <a:spcPts val="0"/>
              </a:spcBef>
              <a:buClr>
                <a:schemeClr val="lt1"/>
              </a:buClr>
              <a:buSzPct val="100000"/>
              <a:buFont typeface="Raleway"/>
              <a:defRPr sz="5333">
                <a:solidFill>
                  <a:schemeClr val="lt1"/>
                </a:solidFill>
                <a:latin typeface="Raleway"/>
                <a:ea typeface="Raleway"/>
                <a:cs typeface="Raleway"/>
                <a:sym typeface="Raleway"/>
              </a:defRPr>
            </a:lvl1pPr>
            <a:lvl2pPr rtl="0">
              <a:spcBef>
                <a:spcPts val="0"/>
              </a:spcBef>
              <a:buClr>
                <a:schemeClr val="lt1"/>
              </a:buClr>
              <a:buSzPct val="100000"/>
              <a:defRPr sz="6400">
                <a:solidFill>
                  <a:schemeClr val="lt1"/>
                </a:solidFill>
              </a:defRPr>
            </a:lvl2pPr>
            <a:lvl3pPr rtl="0">
              <a:spcBef>
                <a:spcPts val="0"/>
              </a:spcBef>
              <a:buClr>
                <a:schemeClr val="lt1"/>
              </a:buClr>
              <a:buSzPct val="100000"/>
              <a:defRPr sz="6400">
                <a:solidFill>
                  <a:schemeClr val="lt1"/>
                </a:solidFill>
              </a:defRPr>
            </a:lvl3pPr>
            <a:lvl4pPr rtl="0">
              <a:spcBef>
                <a:spcPts val="0"/>
              </a:spcBef>
              <a:buClr>
                <a:schemeClr val="lt1"/>
              </a:buClr>
              <a:buSzPct val="100000"/>
              <a:defRPr sz="6400">
                <a:solidFill>
                  <a:schemeClr val="lt1"/>
                </a:solidFill>
              </a:defRPr>
            </a:lvl4pPr>
            <a:lvl5pPr rtl="0">
              <a:spcBef>
                <a:spcPts val="0"/>
              </a:spcBef>
              <a:buClr>
                <a:schemeClr val="lt1"/>
              </a:buClr>
              <a:buSzPct val="100000"/>
              <a:defRPr sz="6400">
                <a:solidFill>
                  <a:schemeClr val="lt1"/>
                </a:solidFill>
              </a:defRPr>
            </a:lvl5pPr>
            <a:lvl6pPr rtl="0">
              <a:spcBef>
                <a:spcPts val="0"/>
              </a:spcBef>
              <a:buClr>
                <a:schemeClr val="lt1"/>
              </a:buClr>
              <a:buSzPct val="100000"/>
              <a:defRPr sz="6400">
                <a:solidFill>
                  <a:schemeClr val="lt1"/>
                </a:solidFill>
              </a:defRPr>
            </a:lvl6pPr>
            <a:lvl7pPr rtl="0">
              <a:spcBef>
                <a:spcPts val="0"/>
              </a:spcBef>
              <a:buClr>
                <a:schemeClr val="lt1"/>
              </a:buClr>
              <a:buSzPct val="100000"/>
              <a:defRPr sz="6400">
                <a:solidFill>
                  <a:schemeClr val="lt1"/>
                </a:solidFill>
              </a:defRPr>
            </a:lvl7pPr>
            <a:lvl8pPr rtl="0">
              <a:spcBef>
                <a:spcPts val="0"/>
              </a:spcBef>
              <a:buClr>
                <a:schemeClr val="lt1"/>
              </a:buClr>
              <a:buSzPct val="100000"/>
              <a:defRPr sz="6400">
                <a:solidFill>
                  <a:schemeClr val="lt1"/>
                </a:solidFill>
              </a:defRPr>
            </a:lvl8pPr>
            <a:lvl9pPr rtl="0">
              <a:spcBef>
                <a:spcPts val="0"/>
              </a:spcBef>
              <a:buClr>
                <a:schemeClr val="lt1"/>
              </a:buClr>
              <a:buSzPct val="100000"/>
              <a:defRPr sz="6400">
                <a:solidFill>
                  <a:schemeClr val="lt1"/>
                </a:solidFill>
              </a:defRPr>
            </a:lvl9pPr>
          </a:lstStyle>
          <a:p>
            <a:r>
              <a:rPr lang="en-US" dirty="0"/>
              <a:t>CLICK TO EDIT MASTER TITLE STYLE</a:t>
            </a:r>
            <a:endParaRPr dirty="0"/>
          </a:p>
        </p:txBody>
      </p:sp>
      <p:sp>
        <p:nvSpPr>
          <p:cNvPr id="7" name="Shape 111"/>
          <p:cNvSpPr/>
          <p:nvPr/>
        </p:nvSpPr>
        <p:spPr>
          <a:xfrm flipH="1">
            <a:off x="8532801" y="4750802"/>
            <a:ext cx="3659199" cy="2107199"/>
          </a:xfrm>
          <a:prstGeom prst="rtTriangle">
            <a:avLst/>
          </a:prstGeom>
          <a:solidFill>
            <a:srgbClr val="FFFFFF"/>
          </a:solidFill>
          <a:ln>
            <a:noFill/>
          </a:ln>
        </p:spPr>
        <p:txBody>
          <a:bodyPr lIns="121900" tIns="121900" rIns="121900" bIns="121900" anchor="ctr" anchorCtr="0">
            <a:noAutofit/>
          </a:bodyPr>
          <a:lstStyle/>
          <a:p>
            <a:pPr>
              <a:spcBef>
                <a:spcPts val="0"/>
              </a:spcBef>
              <a:buNone/>
            </a:pPr>
            <a:endParaRPr sz="2400" dirty="0">
              <a:latin typeface="Raleway"/>
              <a:ea typeface="Raleway"/>
              <a:cs typeface="Raleway"/>
            </a:endParaRPr>
          </a:p>
        </p:txBody>
      </p:sp>
      <p:pic>
        <p:nvPicPr>
          <p:cNvPr id="8" name="Shape 112"/>
          <p:cNvPicPr preferRelativeResize="0"/>
          <p:nvPr/>
        </p:nvPicPr>
        <p:blipFill>
          <a:blip r:embed="rId3">
            <a:alphaModFix/>
          </a:blip>
          <a:stretch>
            <a:fillRect/>
          </a:stretch>
        </p:blipFill>
        <p:spPr>
          <a:xfrm>
            <a:off x="10501767" y="5877601"/>
            <a:ext cx="1272200" cy="578833"/>
          </a:xfrm>
          <a:prstGeom prst="rect">
            <a:avLst/>
          </a:prstGeom>
          <a:noFill/>
          <a:ln>
            <a:noFill/>
          </a:ln>
        </p:spPr>
      </p:pic>
      <p:sp>
        <p:nvSpPr>
          <p:cNvPr id="5" name="Shape 111"/>
          <p:cNvSpPr/>
          <p:nvPr/>
        </p:nvSpPr>
        <p:spPr>
          <a:xfrm flipH="1">
            <a:off x="8532801" y="4750802"/>
            <a:ext cx="3659199" cy="2107199"/>
          </a:xfrm>
          <a:prstGeom prst="rtTriangle">
            <a:avLst/>
          </a:prstGeom>
          <a:solidFill>
            <a:srgbClr val="FFFFFF"/>
          </a:solidFill>
          <a:ln>
            <a:noFill/>
          </a:ln>
        </p:spPr>
        <p:txBody>
          <a:bodyPr lIns="121900" tIns="121900" rIns="121900" bIns="121900" anchor="ctr" anchorCtr="0">
            <a:noAutofit/>
          </a:bodyPr>
          <a:lstStyle/>
          <a:p>
            <a:pPr>
              <a:spcBef>
                <a:spcPts val="0"/>
              </a:spcBef>
              <a:buNone/>
            </a:pPr>
            <a:endParaRPr sz="2400" dirty="0">
              <a:latin typeface="Raleway"/>
              <a:ea typeface="Raleway"/>
              <a:cs typeface="Raleway"/>
            </a:endParaRPr>
          </a:p>
        </p:txBody>
      </p:sp>
      <p:pic>
        <p:nvPicPr>
          <p:cNvPr id="9" name="Picture 8">
            <a:extLst>
              <a:ext uri="{FF2B5EF4-FFF2-40B4-BE49-F238E27FC236}">
                <a16:creationId xmlns:a16="http://schemas.microsoft.com/office/drawing/2014/main" id="{D06BEB72-DC0D-4D33-BE7A-99D8A1BA1365}"/>
              </a:ext>
            </a:extLst>
          </p:cNvPr>
          <p:cNvPicPr>
            <a:picLocks noChangeAspect="1"/>
          </p:cNvPicPr>
          <p:nvPr/>
        </p:nvPicPr>
        <p:blipFill>
          <a:blip r:embed="rId4"/>
          <a:stretch>
            <a:fillRect/>
          </a:stretch>
        </p:blipFill>
        <p:spPr>
          <a:xfrm>
            <a:off x="10689407" y="6209195"/>
            <a:ext cx="1276532" cy="435612"/>
          </a:xfrm>
          <a:prstGeom prst="rect">
            <a:avLst/>
          </a:prstGeom>
        </p:spPr>
      </p:pic>
    </p:spTree>
    <p:extLst>
      <p:ext uri="{BB962C8B-B14F-4D97-AF65-F5344CB8AC3E}">
        <p14:creationId xmlns:p14="http://schemas.microsoft.com/office/powerpoint/2010/main" val="100645146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8_Custom Layout">
    <p:spTree>
      <p:nvGrpSpPr>
        <p:cNvPr id="1" name=""/>
        <p:cNvGrpSpPr/>
        <p:nvPr/>
      </p:nvGrpSpPr>
      <p:grpSpPr>
        <a:xfrm>
          <a:off x="0" y="0"/>
          <a:ext cx="0" cy="0"/>
          <a:chOff x="0" y="0"/>
          <a:chExt cx="0" cy="0"/>
        </a:xfrm>
      </p:grpSpPr>
      <p:pic>
        <p:nvPicPr>
          <p:cNvPr id="22" name="Picture 21" descr="A close up of a computer&#10;&#10;Description generated with high confidence">
            <a:extLst>
              <a:ext uri="{FF2B5EF4-FFF2-40B4-BE49-F238E27FC236}">
                <a16:creationId xmlns:a16="http://schemas.microsoft.com/office/drawing/2014/main" id="{776824F3-ACDD-489B-A2AA-2EBFEFD4D2F8}"/>
              </a:ext>
            </a:extLst>
          </p:cNvPr>
          <p:cNvPicPr>
            <a:picLocks noChangeAspect="1"/>
          </p:cNvPicPr>
          <p:nvPr/>
        </p:nvPicPr>
        <p:blipFill rotWithShape="1">
          <a:blip r:embed="rId2"/>
          <a:srcRect l="54668"/>
          <a:stretch/>
        </p:blipFill>
        <p:spPr>
          <a:xfrm>
            <a:off x="-152130" y="-34651"/>
            <a:ext cx="4678407" cy="6873564"/>
          </a:xfrm>
          <a:prstGeom prst="rect">
            <a:avLst/>
          </a:prstGeom>
        </p:spPr>
      </p:pic>
      <p:sp>
        <p:nvSpPr>
          <p:cNvPr id="3" name="Slide Number Placeholder 2"/>
          <p:cNvSpPr>
            <a:spLocks noGrp="1"/>
          </p:cNvSpPr>
          <p:nvPr>
            <p:ph type="sldNum" sz="quarter" idx="10"/>
          </p:nvPr>
        </p:nvSpPr>
        <p:spPr/>
        <p:txBody>
          <a:bodyPr/>
          <a:lstStyle/>
          <a:p>
            <a:fld id="{02CCB1B9-C065-439C-BA4B-82E33D2DF94F}" type="slidenum">
              <a:rPr lang="en-US" smtClean="0"/>
              <a:t>‹#›</a:t>
            </a:fld>
            <a:endParaRPr lang="en-US"/>
          </a:p>
        </p:txBody>
      </p:sp>
      <p:sp>
        <p:nvSpPr>
          <p:cNvPr id="21" name="Rectangle 20">
            <a:extLst>
              <a:ext uri="{FF2B5EF4-FFF2-40B4-BE49-F238E27FC236}">
                <a16:creationId xmlns:a16="http://schemas.microsoft.com/office/drawing/2014/main" id="{514FCC99-4422-4D15-9EDF-42BD2DB015E1}"/>
              </a:ext>
            </a:extLst>
          </p:cNvPr>
          <p:cNvSpPr/>
          <p:nvPr/>
        </p:nvSpPr>
        <p:spPr>
          <a:xfrm flipV="1">
            <a:off x="5932" y="7009"/>
            <a:ext cx="4520345" cy="6831903"/>
          </a:xfrm>
          <a:prstGeom prst="rect">
            <a:avLst/>
          </a:prstGeom>
          <a:solidFill>
            <a:schemeClr val="bg2">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5" name="Shape 656"/>
          <p:cNvSpPr txBox="1"/>
          <p:nvPr/>
        </p:nvSpPr>
        <p:spPr>
          <a:xfrm>
            <a:off x="235267" y="635934"/>
            <a:ext cx="4454800" cy="1868817"/>
          </a:xfrm>
          <a:prstGeom prst="rect">
            <a:avLst/>
          </a:prstGeom>
          <a:noFill/>
          <a:ln>
            <a:noFill/>
          </a:ln>
        </p:spPr>
        <p:txBody>
          <a:bodyPr lIns="121900" tIns="0" rIns="121900" bIns="121900" anchor="t" anchorCtr="0">
            <a:noAutofit/>
          </a:bodyPr>
          <a:lstStyle/>
          <a:p>
            <a:pPr>
              <a:lnSpc>
                <a:spcPct val="80000"/>
              </a:lnSpc>
            </a:pPr>
            <a:r>
              <a:rPr lang="en-US" sz="4800" b="1" dirty="0">
                <a:solidFill>
                  <a:srgbClr val="FFFFFF"/>
                </a:solidFill>
                <a:latin typeface="Raleway"/>
                <a:ea typeface="Raleway"/>
                <a:cs typeface="Raleway"/>
                <a:sym typeface="Raleway"/>
              </a:rPr>
              <a:t>GARTNER</a:t>
            </a:r>
          </a:p>
          <a:p>
            <a:pPr>
              <a:lnSpc>
                <a:spcPct val="80000"/>
              </a:lnSpc>
            </a:pPr>
            <a:r>
              <a:rPr lang="en-US" sz="4800" b="1" dirty="0">
                <a:solidFill>
                  <a:srgbClr val="FFFFFF"/>
                </a:solidFill>
                <a:latin typeface="Raleway"/>
                <a:ea typeface="Raleway"/>
                <a:cs typeface="Raleway"/>
                <a:sym typeface="Raleway"/>
              </a:rPr>
              <a:t>MAGIC QUADRANT</a:t>
            </a:r>
            <a:endParaRPr lang="en" sz="4800" b="1" dirty="0">
              <a:solidFill>
                <a:srgbClr val="FFFFFF"/>
              </a:solidFill>
              <a:latin typeface="Raleway"/>
              <a:ea typeface="Raleway"/>
              <a:cs typeface="Raleway"/>
              <a:sym typeface="Raleway"/>
            </a:endParaRPr>
          </a:p>
        </p:txBody>
      </p:sp>
      <p:sp>
        <p:nvSpPr>
          <p:cNvPr id="6" name="Shape 657"/>
          <p:cNvSpPr txBox="1"/>
          <p:nvPr/>
        </p:nvSpPr>
        <p:spPr>
          <a:xfrm>
            <a:off x="275600" y="195133"/>
            <a:ext cx="4184800" cy="440800"/>
          </a:xfrm>
          <a:prstGeom prst="rect">
            <a:avLst/>
          </a:prstGeom>
          <a:noFill/>
          <a:ln>
            <a:noFill/>
          </a:ln>
        </p:spPr>
        <p:txBody>
          <a:bodyPr lIns="121900" tIns="121900" rIns="121900" bIns="121900" anchor="t" anchorCtr="0">
            <a:noAutofit/>
          </a:bodyPr>
          <a:lstStyle/>
          <a:p>
            <a:pPr>
              <a:buClr>
                <a:srgbClr val="666666"/>
              </a:buClr>
              <a:buSzPct val="25000"/>
              <a:buFont typeface="Raleway"/>
              <a:buNone/>
            </a:pPr>
            <a:r>
              <a:rPr lang="en-US" sz="1600" dirty="0">
                <a:solidFill>
                  <a:srgbClr val="FFFFFF"/>
                </a:solidFill>
                <a:latin typeface="Raleway"/>
                <a:ea typeface="Raleway"/>
                <a:cs typeface="Raleway"/>
                <a:sym typeface="Raleway"/>
              </a:rPr>
              <a:t>ANALYST VIEW POINT</a:t>
            </a:r>
            <a:endParaRPr lang="en" sz="1600" dirty="0">
              <a:solidFill>
                <a:srgbClr val="FFFFFF"/>
              </a:solidFill>
              <a:latin typeface="Raleway"/>
              <a:ea typeface="Raleway"/>
              <a:cs typeface="Raleway"/>
              <a:sym typeface="Raleway"/>
            </a:endParaRPr>
          </a:p>
        </p:txBody>
      </p:sp>
    </p:spTree>
    <p:extLst>
      <p:ext uri="{BB962C8B-B14F-4D97-AF65-F5344CB8AC3E}">
        <p14:creationId xmlns:p14="http://schemas.microsoft.com/office/powerpoint/2010/main" val="368769888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7_Custom Layout">
    <p:spTree>
      <p:nvGrpSpPr>
        <p:cNvPr id="1" name=""/>
        <p:cNvGrpSpPr/>
        <p:nvPr/>
      </p:nvGrpSpPr>
      <p:grpSpPr>
        <a:xfrm>
          <a:off x="0" y="0"/>
          <a:ext cx="0" cy="0"/>
          <a:chOff x="0" y="0"/>
          <a:chExt cx="0" cy="0"/>
        </a:xfrm>
      </p:grpSpPr>
      <p:pic>
        <p:nvPicPr>
          <p:cNvPr id="13" name="Picture 12" descr="A large body of water&#10;&#10;Description generated with very high confidence">
            <a:extLst>
              <a:ext uri="{FF2B5EF4-FFF2-40B4-BE49-F238E27FC236}">
                <a16:creationId xmlns:a16="http://schemas.microsoft.com/office/drawing/2014/main" id="{D2B89A9C-2087-465A-AC52-48BF287CC722}"/>
              </a:ext>
            </a:extLst>
          </p:cNvPr>
          <p:cNvPicPr>
            <a:picLocks noChangeAspect="1"/>
          </p:cNvPicPr>
          <p:nvPr/>
        </p:nvPicPr>
        <p:blipFill rotWithShape="1">
          <a:blip r:embed="rId2"/>
          <a:srcRect l="51126" t="24224" r="14659" b="-91"/>
          <a:stretch/>
        </p:blipFill>
        <p:spPr>
          <a:xfrm>
            <a:off x="-152130" y="-34645"/>
            <a:ext cx="4667815" cy="6892644"/>
          </a:xfrm>
          <a:prstGeom prst="rect">
            <a:avLst/>
          </a:prstGeom>
        </p:spPr>
      </p:pic>
      <p:sp>
        <p:nvSpPr>
          <p:cNvPr id="10" name="Rectangle 9">
            <a:extLst>
              <a:ext uri="{FF2B5EF4-FFF2-40B4-BE49-F238E27FC236}">
                <a16:creationId xmlns:a16="http://schemas.microsoft.com/office/drawing/2014/main" id="{63F2C03A-AD86-49B9-B604-F46341CE707A}"/>
              </a:ext>
            </a:extLst>
          </p:cNvPr>
          <p:cNvSpPr/>
          <p:nvPr/>
        </p:nvSpPr>
        <p:spPr>
          <a:xfrm flipV="1">
            <a:off x="-152129" y="-15565"/>
            <a:ext cx="4667813" cy="6854479"/>
          </a:xfrm>
          <a:prstGeom prst="rect">
            <a:avLst/>
          </a:prstGeom>
          <a:solidFill>
            <a:schemeClr val="bg2">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 name="Slide Number Placeholder 2"/>
          <p:cNvSpPr>
            <a:spLocks noGrp="1"/>
          </p:cNvSpPr>
          <p:nvPr>
            <p:ph type="sldNum" sz="quarter" idx="10"/>
          </p:nvPr>
        </p:nvSpPr>
        <p:spPr/>
        <p:txBody>
          <a:bodyPr/>
          <a:lstStyle/>
          <a:p>
            <a:fld id="{02CCB1B9-C065-439C-BA4B-82E33D2DF94F}" type="slidenum">
              <a:rPr lang="en-US" smtClean="0"/>
              <a:t>‹#›</a:t>
            </a:fld>
            <a:endParaRPr lang="en-US"/>
          </a:p>
        </p:txBody>
      </p:sp>
      <p:sp>
        <p:nvSpPr>
          <p:cNvPr id="5" name="Shape 656"/>
          <p:cNvSpPr txBox="1"/>
          <p:nvPr/>
        </p:nvSpPr>
        <p:spPr>
          <a:xfrm>
            <a:off x="235267" y="635934"/>
            <a:ext cx="4454800" cy="569199"/>
          </a:xfrm>
          <a:prstGeom prst="rect">
            <a:avLst/>
          </a:prstGeom>
          <a:noFill/>
          <a:ln>
            <a:noFill/>
          </a:ln>
        </p:spPr>
        <p:txBody>
          <a:bodyPr lIns="121900" tIns="0" rIns="121900" bIns="121900" anchor="t" anchorCtr="0">
            <a:noAutofit/>
          </a:bodyPr>
          <a:lstStyle/>
          <a:p>
            <a:pPr>
              <a:lnSpc>
                <a:spcPct val="80000"/>
              </a:lnSpc>
            </a:pPr>
            <a:r>
              <a:rPr lang="en-US" sz="4800" b="1" dirty="0">
                <a:solidFill>
                  <a:srgbClr val="FFFFFF"/>
                </a:solidFill>
                <a:latin typeface="Raleway"/>
                <a:ea typeface="Raleway"/>
                <a:cs typeface="Raleway"/>
                <a:sym typeface="Raleway"/>
              </a:rPr>
              <a:t>FORRESTER</a:t>
            </a:r>
          </a:p>
          <a:p>
            <a:pPr>
              <a:lnSpc>
                <a:spcPct val="80000"/>
              </a:lnSpc>
            </a:pPr>
            <a:r>
              <a:rPr lang="en-US" sz="4800" b="1" dirty="0">
                <a:solidFill>
                  <a:srgbClr val="FFFFFF"/>
                </a:solidFill>
                <a:latin typeface="Raleway"/>
                <a:ea typeface="Raleway"/>
                <a:cs typeface="Raleway"/>
                <a:sym typeface="Raleway"/>
              </a:rPr>
              <a:t>WAVE</a:t>
            </a:r>
            <a:endParaRPr lang="en" sz="4800" b="1" dirty="0">
              <a:solidFill>
                <a:srgbClr val="FFFFFF"/>
              </a:solidFill>
              <a:latin typeface="Raleway"/>
              <a:ea typeface="Raleway"/>
              <a:cs typeface="Raleway"/>
              <a:sym typeface="Raleway"/>
            </a:endParaRPr>
          </a:p>
        </p:txBody>
      </p:sp>
      <p:sp>
        <p:nvSpPr>
          <p:cNvPr id="6" name="Shape 657"/>
          <p:cNvSpPr txBox="1"/>
          <p:nvPr/>
        </p:nvSpPr>
        <p:spPr>
          <a:xfrm>
            <a:off x="275600" y="195133"/>
            <a:ext cx="4184800" cy="440800"/>
          </a:xfrm>
          <a:prstGeom prst="rect">
            <a:avLst/>
          </a:prstGeom>
          <a:noFill/>
          <a:ln>
            <a:noFill/>
          </a:ln>
        </p:spPr>
        <p:txBody>
          <a:bodyPr lIns="121900" tIns="121900" rIns="121900" bIns="121900" anchor="t" anchorCtr="0">
            <a:noAutofit/>
          </a:bodyPr>
          <a:lstStyle/>
          <a:p>
            <a:pPr>
              <a:buClr>
                <a:srgbClr val="666666"/>
              </a:buClr>
              <a:buSzPct val="25000"/>
              <a:buFont typeface="Raleway"/>
              <a:buNone/>
            </a:pPr>
            <a:r>
              <a:rPr lang="en-US" sz="1600" dirty="0">
                <a:solidFill>
                  <a:srgbClr val="FFFFFF"/>
                </a:solidFill>
                <a:latin typeface="Raleway"/>
                <a:ea typeface="Raleway"/>
                <a:cs typeface="Raleway"/>
                <a:sym typeface="Raleway"/>
              </a:rPr>
              <a:t>ANALYST VIEW POINT</a:t>
            </a:r>
            <a:endParaRPr lang="en" sz="1600" dirty="0">
              <a:solidFill>
                <a:srgbClr val="FFFFFF"/>
              </a:solidFill>
              <a:latin typeface="Raleway"/>
              <a:ea typeface="Raleway"/>
              <a:cs typeface="Raleway"/>
              <a:sym typeface="Raleway"/>
            </a:endParaRPr>
          </a:p>
        </p:txBody>
      </p:sp>
    </p:spTree>
    <p:extLst>
      <p:ext uri="{BB962C8B-B14F-4D97-AF65-F5344CB8AC3E}">
        <p14:creationId xmlns:p14="http://schemas.microsoft.com/office/powerpoint/2010/main" val="426593553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02CCB1B9-C065-439C-BA4B-82E33D2DF94F}" type="slidenum">
              <a:rPr lang="en-US" smtClean="0"/>
              <a:t>‹#›</a:t>
            </a:fld>
            <a:endParaRPr lang="en-US"/>
          </a:p>
        </p:txBody>
      </p:sp>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colorTemperature colorTemp="4700"/>
                    </a14:imgEffect>
                    <a14:imgEffect>
                      <a14:saturation sat="66000"/>
                    </a14:imgEffect>
                  </a14:imgLayer>
                </a14:imgProps>
              </a:ext>
            </a:extLst>
          </a:blip>
          <a:stretch>
            <a:fillRect/>
          </a:stretch>
        </p:blipFill>
        <p:spPr>
          <a:xfrm flipV="1">
            <a:off x="12859" y="1"/>
            <a:ext cx="7460463" cy="3690889"/>
          </a:xfrm>
          <a:prstGeom prst="rtTriangle">
            <a:avLst/>
          </a:prstGeom>
        </p:spPr>
      </p:pic>
      <p:sp>
        <p:nvSpPr>
          <p:cNvPr id="8" name="Right Triangle 7"/>
          <p:cNvSpPr/>
          <p:nvPr/>
        </p:nvSpPr>
        <p:spPr>
          <a:xfrm flipV="1">
            <a:off x="-11184" y="0"/>
            <a:ext cx="7473320" cy="3690888"/>
          </a:xfrm>
          <a:prstGeom prst="rtTriangle">
            <a:avLst/>
          </a:prstGeom>
          <a:solidFill>
            <a:schemeClr val="accent6">
              <a:lumMod val="50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5" name="Shape 656"/>
          <p:cNvSpPr txBox="1"/>
          <p:nvPr/>
        </p:nvSpPr>
        <p:spPr>
          <a:xfrm>
            <a:off x="235267" y="635934"/>
            <a:ext cx="4454800" cy="569199"/>
          </a:xfrm>
          <a:prstGeom prst="rect">
            <a:avLst/>
          </a:prstGeom>
          <a:noFill/>
          <a:ln>
            <a:noFill/>
          </a:ln>
        </p:spPr>
        <p:txBody>
          <a:bodyPr lIns="121900" tIns="0" rIns="121900" bIns="121900" anchor="t" anchorCtr="0">
            <a:noAutofit/>
          </a:bodyPr>
          <a:lstStyle/>
          <a:p>
            <a:pPr>
              <a:lnSpc>
                <a:spcPct val="80000"/>
              </a:lnSpc>
            </a:pPr>
            <a:r>
              <a:rPr lang="en-US" sz="4800" b="1" dirty="0">
                <a:solidFill>
                  <a:srgbClr val="FFFFFF"/>
                </a:solidFill>
                <a:latin typeface="Raleway"/>
                <a:ea typeface="Raleway"/>
                <a:cs typeface="Raleway"/>
                <a:sym typeface="Raleway"/>
              </a:rPr>
              <a:t>GARTNER</a:t>
            </a:r>
          </a:p>
          <a:p>
            <a:pPr>
              <a:lnSpc>
                <a:spcPct val="80000"/>
              </a:lnSpc>
            </a:pPr>
            <a:r>
              <a:rPr lang="en-US" sz="4800" b="1" dirty="0">
                <a:solidFill>
                  <a:srgbClr val="FFFFFF"/>
                </a:solidFill>
                <a:latin typeface="Raleway"/>
                <a:ea typeface="Raleway"/>
                <a:cs typeface="Raleway"/>
                <a:sym typeface="Raleway"/>
              </a:rPr>
              <a:t>MARKET TRENDS</a:t>
            </a:r>
            <a:endParaRPr lang="en" sz="4800" b="1" dirty="0">
              <a:solidFill>
                <a:srgbClr val="FFFFFF"/>
              </a:solidFill>
              <a:latin typeface="Raleway"/>
              <a:ea typeface="Raleway"/>
              <a:cs typeface="Raleway"/>
              <a:sym typeface="Raleway"/>
            </a:endParaRPr>
          </a:p>
        </p:txBody>
      </p:sp>
      <p:sp>
        <p:nvSpPr>
          <p:cNvPr id="6" name="Shape 657"/>
          <p:cNvSpPr txBox="1"/>
          <p:nvPr/>
        </p:nvSpPr>
        <p:spPr>
          <a:xfrm>
            <a:off x="275600" y="195133"/>
            <a:ext cx="4184800" cy="440800"/>
          </a:xfrm>
          <a:prstGeom prst="rect">
            <a:avLst/>
          </a:prstGeom>
          <a:noFill/>
          <a:ln>
            <a:noFill/>
          </a:ln>
        </p:spPr>
        <p:txBody>
          <a:bodyPr lIns="121900" tIns="121900" rIns="121900" bIns="121900" anchor="t" anchorCtr="0">
            <a:noAutofit/>
          </a:bodyPr>
          <a:lstStyle/>
          <a:p>
            <a:pPr>
              <a:buClr>
                <a:srgbClr val="666666"/>
              </a:buClr>
              <a:buSzPct val="25000"/>
              <a:buFont typeface="Raleway"/>
              <a:buNone/>
            </a:pPr>
            <a:r>
              <a:rPr lang="en-US" sz="1600" dirty="0">
                <a:solidFill>
                  <a:srgbClr val="FFFFFF"/>
                </a:solidFill>
                <a:latin typeface="Raleway"/>
                <a:ea typeface="Raleway"/>
                <a:cs typeface="Raleway"/>
                <a:sym typeface="Raleway"/>
              </a:rPr>
              <a:t>ANALYST VIEW POINT</a:t>
            </a:r>
            <a:endParaRPr lang="en" sz="1600" dirty="0">
              <a:solidFill>
                <a:srgbClr val="FFFFFF"/>
              </a:solidFill>
              <a:latin typeface="Raleway"/>
              <a:ea typeface="Raleway"/>
              <a:cs typeface="Raleway"/>
              <a:sym typeface="Raleway"/>
            </a:endParaRPr>
          </a:p>
        </p:txBody>
      </p:sp>
    </p:spTree>
    <p:extLst>
      <p:ext uri="{BB962C8B-B14F-4D97-AF65-F5344CB8AC3E}">
        <p14:creationId xmlns:p14="http://schemas.microsoft.com/office/powerpoint/2010/main" val="230136325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1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02CCB1B9-C065-439C-BA4B-82E33D2DF94F}" type="slidenum">
              <a:rPr lang="en-US" smtClean="0"/>
              <a:t>‹#›</a:t>
            </a:fld>
            <a:endParaRPr lang="en-US"/>
          </a:p>
        </p:txBody>
      </p:sp>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colorTemperature colorTemp="4700"/>
                    </a14:imgEffect>
                    <a14:imgEffect>
                      <a14:saturation sat="66000"/>
                    </a14:imgEffect>
                  </a14:imgLayer>
                </a14:imgProps>
              </a:ext>
            </a:extLst>
          </a:blip>
          <a:stretch>
            <a:fillRect/>
          </a:stretch>
        </p:blipFill>
        <p:spPr>
          <a:xfrm flipV="1">
            <a:off x="12859" y="1"/>
            <a:ext cx="7460463" cy="3690889"/>
          </a:xfrm>
          <a:prstGeom prst="rtTriangle">
            <a:avLst/>
          </a:prstGeom>
        </p:spPr>
      </p:pic>
      <p:sp>
        <p:nvSpPr>
          <p:cNvPr id="8" name="Right Triangle 7"/>
          <p:cNvSpPr/>
          <p:nvPr/>
        </p:nvSpPr>
        <p:spPr>
          <a:xfrm flipV="1">
            <a:off x="1" y="0"/>
            <a:ext cx="7473320" cy="3690888"/>
          </a:xfrm>
          <a:prstGeom prst="rtTriangle">
            <a:avLst/>
          </a:prstGeom>
          <a:solidFill>
            <a:schemeClr val="accent6">
              <a:lumMod val="50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5" name="Shape 656"/>
          <p:cNvSpPr txBox="1"/>
          <p:nvPr/>
        </p:nvSpPr>
        <p:spPr>
          <a:xfrm>
            <a:off x="235267" y="635934"/>
            <a:ext cx="4454800" cy="569199"/>
          </a:xfrm>
          <a:prstGeom prst="rect">
            <a:avLst/>
          </a:prstGeom>
          <a:noFill/>
          <a:ln>
            <a:noFill/>
          </a:ln>
        </p:spPr>
        <p:txBody>
          <a:bodyPr lIns="121900" tIns="0" rIns="121900" bIns="121900" anchor="t" anchorCtr="0">
            <a:noAutofit/>
          </a:bodyPr>
          <a:lstStyle/>
          <a:p>
            <a:pPr>
              <a:lnSpc>
                <a:spcPct val="80000"/>
              </a:lnSpc>
            </a:pPr>
            <a:r>
              <a:rPr lang="en-US" sz="4800" b="1" dirty="0">
                <a:solidFill>
                  <a:srgbClr val="FFFFFF"/>
                </a:solidFill>
                <a:latin typeface="Raleway"/>
                <a:ea typeface="Raleway"/>
                <a:cs typeface="Raleway"/>
                <a:sym typeface="Raleway"/>
              </a:rPr>
              <a:t>FORRESTER MARKET TRENDS</a:t>
            </a:r>
            <a:endParaRPr lang="en" sz="4800" b="1" dirty="0">
              <a:solidFill>
                <a:srgbClr val="FFFFFF"/>
              </a:solidFill>
              <a:latin typeface="Raleway"/>
              <a:ea typeface="Raleway"/>
              <a:cs typeface="Raleway"/>
              <a:sym typeface="Raleway"/>
            </a:endParaRPr>
          </a:p>
        </p:txBody>
      </p:sp>
      <p:sp>
        <p:nvSpPr>
          <p:cNvPr id="6" name="Shape 657"/>
          <p:cNvSpPr txBox="1"/>
          <p:nvPr/>
        </p:nvSpPr>
        <p:spPr>
          <a:xfrm>
            <a:off x="275600" y="195133"/>
            <a:ext cx="4184800" cy="440800"/>
          </a:xfrm>
          <a:prstGeom prst="rect">
            <a:avLst/>
          </a:prstGeom>
          <a:noFill/>
          <a:ln>
            <a:noFill/>
          </a:ln>
        </p:spPr>
        <p:txBody>
          <a:bodyPr lIns="121900" tIns="121900" rIns="121900" bIns="121900" anchor="t" anchorCtr="0">
            <a:noAutofit/>
          </a:bodyPr>
          <a:lstStyle/>
          <a:p>
            <a:pPr>
              <a:buClr>
                <a:srgbClr val="666666"/>
              </a:buClr>
              <a:buSzPct val="25000"/>
              <a:buFont typeface="Raleway"/>
              <a:buNone/>
            </a:pPr>
            <a:r>
              <a:rPr lang="en-US" sz="1600" dirty="0">
                <a:solidFill>
                  <a:srgbClr val="FFFFFF"/>
                </a:solidFill>
                <a:latin typeface="Raleway"/>
                <a:ea typeface="Raleway"/>
                <a:cs typeface="Raleway"/>
                <a:sym typeface="Raleway"/>
              </a:rPr>
              <a:t>ANALYST VIEW POINT</a:t>
            </a:r>
            <a:endParaRPr lang="en" sz="1600" dirty="0">
              <a:solidFill>
                <a:srgbClr val="FFFFFF"/>
              </a:solidFill>
              <a:latin typeface="Raleway"/>
              <a:ea typeface="Raleway"/>
              <a:cs typeface="Raleway"/>
              <a:sym typeface="Raleway"/>
            </a:endParaRPr>
          </a:p>
        </p:txBody>
      </p:sp>
    </p:spTree>
    <p:extLst>
      <p:ext uri="{BB962C8B-B14F-4D97-AF65-F5344CB8AC3E}">
        <p14:creationId xmlns:p14="http://schemas.microsoft.com/office/powerpoint/2010/main" val="411563739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2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02CCB1B9-C065-439C-BA4B-82E33D2DF94F}" type="slidenum">
              <a:rPr lang="en-US" smtClean="0"/>
              <a:t>‹#›</a:t>
            </a:fld>
            <a:endParaRPr lang="en-US"/>
          </a:p>
        </p:txBody>
      </p:sp>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colorTemperature colorTemp="4700"/>
                    </a14:imgEffect>
                    <a14:imgEffect>
                      <a14:saturation sat="66000"/>
                    </a14:imgEffect>
                  </a14:imgLayer>
                </a14:imgProps>
              </a:ext>
            </a:extLst>
          </a:blip>
          <a:stretch>
            <a:fillRect/>
          </a:stretch>
        </p:blipFill>
        <p:spPr>
          <a:xfrm flipV="1">
            <a:off x="12859" y="1"/>
            <a:ext cx="7460463" cy="3690889"/>
          </a:xfrm>
          <a:prstGeom prst="rtTriangle">
            <a:avLst/>
          </a:prstGeom>
        </p:spPr>
      </p:pic>
      <p:sp>
        <p:nvSpPr>
          <p:cNvPr id="8" name="Right Triangle 7"/>
          <p:cNvSpPr/>
          <p:nvPr/>
        </p:nvSpPr>
        <p:spPr>
          <a:xfrm flipV="1">
            <a:off x="1" y="0"/>
            <a:ext cx="7473320" cy="3690888"/>
          </a:xfrm>
          <a:prstGeom prst="rtTriangle">
            <a:avLst/>
          </a:prstGeom>
          <a:solidFill>
            <a:schemeClr val="accent6">
              <a:lumMod val="50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5" name="Shape 656"/>
          <p:cNvSpPr txBox="1"/>
          <p:nvPr/>
        </p:nvSpPr>
        <p:spPr>
          <a:xfrm>
            <a:off x="235267" y="635934"/>
            <a:ext cx="4454800" cy="569199"/>
          </a:xfrm>
          <a:prstGeom prst="rect">
            <a:avLst/>
          </a:prstGeom>
          <a:noFill/>
          <a:ln>
            <a:noFill/>
          </a:ln>
        </p:spPr>
        <p:txBody>
          <a:bodyPr lIns="121900" tIns="0" rIns="121900" bIns="121900" anchor="t" anchorCtr="0">
            <a:noAutofit/>
          </a:bodyPr>
          <a:lstStyle/>
          <a:p>
            <a:pPr>
              <a:lnSpc>
                <a:spcPct val="80000"/>
              </a:lnSpc>
            </a:pPr>
            <a:r>
              <a:rPr lang="en-US" sz="4800" b="1" dirty="0">
                <a:solidFill>
                  <a:srgbClr val="FFFFFF"/>
                </a:solidFill>
                <a:latin typeface="Raleway"/>
                <a:ea typeface="Raleway"/>
                <a:cs typeface="Raleway"/>
                <a:sym typeface="Raleway"/>
              </a:rPr>
              <a:t>FORRESTER </a:t>
            </a:r>
            <a:r>
              <a:rPr lang="en-US" sz="4800" b="1" dirty="0" err="1">
                <a:solidFill>
                  <a:srgbClr val="FFFFFF"/>
                </a:solidFill>
                <a:latin typeface="Raleway"/>
                <a:ea typeface="Raleway"/>
                <a:cs typeface="Raleway"/>
                <a:sym typeface="Raleway"/>
              </a:rPr>
              <a:t>IoT</a:t>
            </a:r>
            <a:r>
              <a:rPr lang="en-US" sz="4800" b="1" dirty="0">
                <a:solidFill>
                  <a:srgbClr val="FFFFFF"/>
                </a:solidFill>
                <a:latin typeface="Raleway"/>
                <a:ea typeface="Raleway"/>
                <a:cs typeface="Raleway"/>
                <a:sym typeface="Raleway"/>
              </a:rPr>
              <a:t> MARKET TRENDS</a:t>
            </a:r>
            <a:endParaRPr lang="en" sz="4800" b="1" dirty="0">
              <a:solidFill>
                <a:srgbClr val="FFFFFF"/>
              </a:solidFill>
              <a:latin typeface="Raleway"/>
              <a:ea typeface="Raleway"/>
              <a:cs typeface="Raleway"/>
              <a:sym typeface="Raleway"/>
            </a:endParaRPr>
          </a:p>
        </p:txBody>
      </p:sp>
      <p:sp>
        <p:nvSpPr>
          <p:cNvPr id="6" name="Shape 657"/>
          <p:cNvSpPr txBox="1"/>
          <p:nvPr/>
        </p:nvSpPr>
        <p:spPr>
          <a:xfrm>
            <a:off x="275600" y="195133"/>
            <a:ext cx="4184800" cy="440800"/>
          </a:xfrm>
          <a:prstGeom prst="rect">
            <a:avLst/>
          </a:prstGeom>
          <a:noFill/>
          <a:ln>
            <a:noFill/>
          </a:ln>
        </p:spPr>
        <p:txBody>
          <a:bodyPr lIns="121900" tIns="121900" rIns="121900" bIns="121900" anchor="t" anchorCtr="0">
            <a:noAutofit/>
          </a:bodyPr>
          <a:lstStyle/>
          <a:p>
            <a:pPr>
              <a:buClr>
                <a:srgbClr val="666666"/>
              </a:buClr>
              <a:buSzPct val="25000"/>
              <a:buFont typeface="Raleway"/>
              <a:buNone/>
            </a:pPr>
            <a:r>
              <a:rPr lang="en-US" sz="1600" dirty="0">
                <a:solidFill>
                  <a:srgbClr val="FFFFFF"/>
                </a:solidFill>
                <a:latin typeface="Raleway"/>
                <a:ea typeface="Raleway"/>
                <a:cs typeface="Raleway"/>
                <a:sym typeface="Raleway"/>
              </a:rPr>
              <a:t>ANALYST VIEW POINT</a:t>
            </a:r>
            <a:endParaRPr lang="en" sz="1600" dirty="0">
              <a:solidFill>
                <a:srgbClr val="FFFFFF"/>
              </a:solidFill>
              <a:latin typeface="Raleway"/>
              <a:ea typeface="Raleway"/>
              <a:cs typeface="Raleway"/>
              <a:sym typeface="Raleway"/>
            </a:endParaRPr>
          </a:p>
        </p:txBody>
      </p:sp>
    </p:spTree>
    <p:extLst>
      <p:ext uri="{BB962C8B-B14F-4D97-AF65-F5344CB8AC3E}">
        <p14:creationId xmlns:p14="http://schemas.microsoft.com/office/powerpoint/2010/main" val="243542626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3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02CCB1B9-C065-439C-BA4B-82E33D2DF94F}" type="slidenum">
              <a:rPr lang="en-US" smtClean="0"/>
              <a:t>‹#›</a:t>
            </a:fld>
            <a:endParaRPr lang="en-US"/>
          </a:p>
        </p:txBody>
      </p:sp>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colorTemperature colorTemp="4700"/>
                    </a14:imgEffect>
                    <a14:imgEffect>
                      <a14:saturation sat="66000"/>
                    </a14:imgEffect>
                  </a14:imgLayer>
                </a14:imgProps>
              </a:ext>
            </a:extLst>
          </a:blip>
          <a:stretch>
            <a:fillRect/>
          </a:stretch>
        </p:blipFill>
        <p:spPr>
          <a:xfrm flipV="1">
            <a:off x="12859" y="1"/>
            <a:ext cx="7460463" cy="3690889"/>
          </a:xfrm>
          <a:prstGeom prst="rtTriangle">
            <a:avLst/>
          </a:prstGeom>
        </p:spPr>
      </p:pic>
      <p:sp>
        <p:nvSpPr>
          <p:cNvPr id="8" name="Right Triangle 7"/>
          <p:cNvSpPr/>
          <p:nvPr/>
        </p:nvSpPr>
        <p:spPr>
          <a:xfrm flipV="1">
            <a:off x="1" y="0"/>
            <a:ext cx="7473320" cy="3690888"/>
          </a:xfrm>
          <a:prstGeom prst="rtTriangle">
            <a:avLst/>
          </a:prstGeom>
          <a:solidFill>
            <a:schemeClr val="accent6">
              <a:lumMod val="50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5" name="Shape 656"/>
          <p:cNvSpPr txBox="1"/>
          <p:nvPr/>
        </p:nvSpPr>
        <p:spPr>
          <a:xfrm>
            <a:off x="235267" y="635934"/>
            <a:ext cx="4454800" cy="569199"/>
          </a:xfrm>
          <a:prstGeom prst="rect">
            <a:avLst/>
          </a:prstGeom>
          <a:noFill/>
          <a:ln>
            <a:noFill/>
          </a:ln>
        </p:spPr>
        <p:txBody>
          <a:bodyPr lIns="121900" tIns="0" rIns="121900" bIns="121900" anchor="t" anchorCtr="0">
            <a:noAutofit/>
          </a:bodyPr>
          <a:lstStyle/>
          <a:p>
            <a:pPr>
              <a:lnSpc>
                <a:spcPct val="80000"/>
              </a:lnSpc>
            </a:pPr>
            <a:r>
              <a:rPr lang="en-US" sz="4800" b="1" dirty="0">
                <a:solidFill>
                  <a:srgbClr val="FFFFFF"/>
                </a:solidFill>
                <a:latin typeface="Raleway"/>
                <a:ea typeface="Raleway"/>
                <a:cs typeface="Raleway"/>
                <a:sym typeface="Raleway"/>
              </a:rPr>
              <a:t>GARTNER </a:t>
            </a:r>
            <a:r>
              <a:rPr lang="en-US" sz="4800" b="1" dirty="0" err="1">
                <a:solidFill>
                  <a:srgbClr val="FFFFFF"/>
                </a:solidFill>
                <a:latin typeface="Raleway"/>
                <a:ea typeface="Raleway"/>
                <a:cs typeface="Raleway"/>
                <a:sym typeface="Raleway"/>
              </a:rPr>
              <a:t>IoT</a:t>
            </a:r>
            <a:r>
              <a:rPr lang="en-US" sz="4800" b="1" dirty="0">
                <a:solidFill>
                  <a:srgbClr val="FFFFFF"/>
                </a:solidFill>
                <a:latin typeface="Raleway"/>
                <a:ea typeface="Raleway"/>
                <a:cs typeface="Raleway"/>
                <a:sym typeface="Raleway"/>
              </a:rPr>
              <a:t> MARKET TRENDS</a:t>
            </a:r>
            <a:endParaRPr lang="en" sz="4800" b="1" dirty="0">
              <a:solidFill>
                <a:srgbClr val="FFFFFF"/>
              </a:solidFill>
              <a:latin typeface="Raleway"/>
              <a:ea typeface="Raleway"/>
              <a:cs typeface="Raleway"/>
              <a:sym typeface="Raleway"/>
            </a:endParaRPr>
          </a:p>
        </p:txBody>
      </p:sp>
      <p:sp>
        <p:nvSpPr>
          <p:cNvPr id="6" name="Shape 657"/>
          <p:cNvSpPr txBox="1"/>
          <p:nvPr/>
        </p:nvSpPr>
        <p:spPr>
          <a:xfrm>
            <a:off x="275600" y="195133"/>
            <a:ext cx="4184800" cy="440800"/>
          </a:xfrm>
          <a:prstGeom prst="rect">
            <a:avLst/>
          </a:prstGeom>
          <a:noFill/>
          <a:ln>
            <a:noFill/>
          </a:ln>
        </p:spPr>
        <p:txBody>
          <a:bodyPr lIns="121900" tIns="121900" rIns="121900" bIns="121900" anchor="t" anchorCtr="0">
            <a:noAutofit/>
          </a:bodyPr>
          <a:lstStyle/>
          <a:p>
            <a:pPr>
              <a:buClr>
                <a:srgbClr val="666666"/>
              </a:buClr>
              <a:buSzPct val="25000"/>
              <a:buFont typeface="Raleway"/>
              <a:buNone/>
            </a:pPr>
            <a:r>
              <a:rPr lang="en-US" sz="1600" dirty="0">
                <a:solidFill>
                  <a:srgbClr val="FFFFFF"/>
                </a:solidFill>
                <a:latin typeface="Raleway"/>
                <a:ea typeface="Raleway"/>
                <a:cs typeface="Raleway"/>
                <a:sym typeface="Raleway"/>
              </a:rPr>
              <a:t>ANALYST VIEW POINT</a:t>
            </a:r>
            <a:endParaRPr lang="en" sz="1600" dirty="0">
              <a:solidFill>
                <a:srgbClr val="FFFFFF"/>
              </a:solidFill>
              <a:latin typeface="Raleway"/>
              <a:ea typeface="Raleway"/>
              <a:cs typeface="Raleway"/>
              <a:sym typeface="Raleway"/>
            </a:endParaRPr>
          </a:p>
        </p:txBody>
      </p:sp>
    </p:spTree>
    <p:extLst>
      <p:ext uri="{BB962C8B-B14F-4D97-AF65-F5344CB8AC3E}">
        <p14:creationId xmlns:p14="http://schemas.microsoft.com/office/powerpoint/2010/main" val="288411743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4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02CCB1B9-C065-439C-BA4B-82E33D2DF94F}" type="slidenum">
              <a:rPr lang="en-US" smtClean="0"/>
              <a:t>‹#›</a:t>
            </a:fld>
            <a:endParaRPr lang="en-US"/>
          </a:p>
        </p:txBody>
      </p:sp>
      <p:pic>
        <p:nvPicPr>
          <p:cNvPr id="6" name="Picture 5"/>
          <p:cNvPicPr>
            <a:picLocks noChangeAspect="1"/>
          </p:cNvPicPr>
          <p:nvPr/>
        </p:nvPicPr>
        <p:blipFill rotWithShape="1">
          <a:blip r:embed="rId2"/>
          <a:srcRect l="14442" t="14079" r="3757" b="4309"/>
          <a:stretch/>
        </p:blipFill>
        <p:spPr>
          <a:xfrm>
            <a:off x="12859" y="-1"/>
            <a:ext cx="7460463" cy="3761511"/>
          </a:xfrm>
          <a:prstGeom prst="rect">
            <a:avLst/>
          </a:prstGeom>
        </p:spPr>
      </p:pic>
      <p:sp>
        <p:nvSpPr>
          <p:cNvPr id="7" name="Right Triangle 6"/>
          <p:cNvSpPr/>
          <p:nvPr/>
        </p:nvSpPr>
        <p:spPr>
          <a:xfrm flipV="1">
            <a:off x="1" y="0"/>
            <a:ext cx="7473320" cy="3761509"/>
          </a:xfrm>
          <a:prstGeom prst="rtTriangle">
            <a:avLst/>
          </a:prstGeom>
          <a:solidFill>
            <a:schemeClr val="accent6">
              <a:lumMod val="50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8" name="Shape 656"/>
          <p:cNvSpPr txBox="1"/>
          <p:nvPr/>
        </p:nvSpPr>
        <p:spPr>
          <a:xfrm>
            <a:off x="96733" y="635934"/>
            <a:ext cx="4454800" cy="569199"/>
          </a:xfrm>
          <a:prstGeom prst="rect">
            <a:avLst/>
          </a:prstGeom>
          <a:noFill/>
          <a:ln>
            <a:noFill/>
          </a:ln>
        </p:spPr>
        <p:txBody>
          <a:bodyPr lIns="121900" tIns="0" rIns="121900" bIns="121900" anchor="t" anchorCtr="0">
            <a:noAutofit/>
          </a:bodyPr>
          <a:lstStyle/>
          <a:p>
            <a:pPr>
              <a:lnSpc>
                <a:spcPct val="80000"/>
              </a:lnSpc>
            </a:pPr>
            <a:r>
              <a:rPr lang="en-US" sz="4800" b="1" dirty="0">
                <a:solidFill>
                  <a:srgbClr val="FFFFFF"/>
                </a:solidFill>
                <a:latin typeface="Raleway"/>
                <a:ea typeface="Raleway"/>
                <a:cs typeface="Raleway"/>
                <a:sym typeface="Raleway"/>
              </a:rPr>
              <a:t>THE ANALYTICS JOURNEY</a:t>
            </a:r>
            <a:endParaRPr lang="en" sz="4800" b="1" dirty="0">
              <a:solidFill>
                <a:srgbClr val="FFFFFF"/>
              </a:solidFill>
              <a:latin typeface="Raleway"/>
              <a:ea typeface="Raleway"/>
              <a:cs typeface="Raleway"/>
              <a:sym typeface="Raleway"/>
            </a:endParaRPr>
          </a:p>
        </p:txBody>
      </p:sp>
      <p:sp>
        <p:nvSpPr>
          <p:cNvPr id="9" name="Shape 657"/>
          <p:cNvSpPr txBox="1"/>
          <p:nvPr/>
        </p:nvSpPr>
        <p:spPr>
          <a:xfrm>
            <a:off x="137067" y="195133"/>
            <a:ext cx="4184800" cy="440800"/>
          </a:xfrm>
          <a:prstGeom prst="rect">
            <a:avLst/>
          </a:prstGeom>
          <a:noFill/>
          <a:ln>
            <a:noFill/>
          </a:ln>
        </p:spPr>
        <p:txBody>
          <a:bodyPr lIns="121900" tIns="121900" rIns="121900" bIns="121900" anchor="t" anchorCtr="0">
            <a:noAutofit/>
          </a:bodyPr>
          <a:lstStyle/>
          <a:p>
            <a:pPr>
              <a:buClr>
                <a:srgbClr val="666666"/>
              </a:buClr>
              <a:buSzPct val="25000"/>
              <a:buFont typeface="Raleway"/>
              <a:buNone/>
            </a:pPr>
            <a:r>
              <a:rPr lang="en-US" sz="1600" dirty="0">
                <a:solidFill>
                  <a:srgbClr val="FFFFFF"/>
                </a:solidFill>
                <a:latin typeface="Raleway"/>
                <a:ea typeface="Raleway"/>
                <a:cs typeface="Raleway"/>
                <a:sym typeface="Raleway"/>
              </a:rPr>
              <a:t>STATE OF THE MARKET</a:t>
            </a:r>
            <a:endParaRPr lang="en" sz="1600" dirty="0">
              <a:solidFill>
                <a:srgbClr val="FFFFFF"/>
              </a:solidFill>
              <a:latin typeface="Raleway"/>
              <a:ea typeface="Raleway"/>
              <a:cs typeface="Raleway"/>
              <a:sym typeface="Raleway"/>
            </a:endParaRPr>
          </a:p>
        </p:txBody>
      </p:sp>
    </p:spTree>
    <p:extLst>
      <p:ext uri="{BB962C8B-B14F-4D97-AF65-F5344CB8AC3E}">
        <p14:creationId xmlns:p14="http://schemas.microsoft.com/office/powerpoint/2010/main" val="411491275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t">
            <a:normAutofit/>
          </a:bodyPr>
          <a:lstStyle>
            <a:lvl1pPr>
              <a:defRPr lang="en-US" spc="-151">
                <a:solidFill>
                  <a:srgbClr val="600000"/>
                </a:solidFill>
                <a:latin typeface="Segoe UI Light" panose="020B0502040204020203" pitchFamily="34" charset="0"/>
                <a:cs typeface="Segoe UI Light" panose="020B0502040204020203" pitchFamily="34" charset="0"/>
              </a:defRPr>
            </a:lvl1pPr>
          </a:lstStyle>
          <a:p>
            <a:pPr lvl="0"/>
            <a:r>
              <a:rPr lang="en-US"/>
              <a:t>Click to edit Master title style</a:t>
            </a:r>
            <a:endParaRPr lang="en-US" dirty="0"/>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92906" y="435458"/>
            <a:ext cx="2099095" cy="618527"/>
          </a:xfrm>
          <a:prstGeom prst="rect">
            <a:avLst/>
          </a:prstGeom>
        </p:spPr>
      </p:pic>
    </p:spTree>
    <p:extLst>
      <p:ext uri="{BB962C8B-B14F-4D97-AF65-F5344CB8AC3E}">
        <p14:creationId xmlns:p14="http://schemas.microsoft.com/office/powerpoint/2010/main" val="88122444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itleOnly" preserve="1">
  <p:cSld name="Slide 01">
    <p:bg>
      <p:bgPr>
        <a:solidFill>
          <a:srgbClr val="F2F1EF"/>
        </a:solidFill>
        <a:effectLst/>
      </p:bgPr>
    </p:bg>
    <p:spTree>
      <p:nvGrpSpPr>
        <p:cNvPr id="1" name="Shape 10"/>
        <p:cNvGrpSpPr/>
        <p:nvPr/>
      </p:nvGrpSpPr>
      <p:grpSpPr>
        <a:xfrm>
          <a:off x="0" y="0"/>
          <a:ext cx="0" cy="0"/>
          <a:chOff x="0" y="0"/>
          <a:chExt cx="0" cy="0"/>
        </a:xfrm>
      </p:grpSpPr>
      <p:sp>
        <p:nvSpPr>
          <p:cNvPr id="11" name="Shape 11"/>
          <p:cNvSpPr txBox="1"/>
          <p:nvPr/>
        </p:nvSpPr>
        <p:spPr>
          <a:xfrm>
            <a:off x="238634" y="3082779"/>
            <a:ext cx="8079999" cy="910399"/>
          </a:xfrm>
          <a:prstGeom prst="rect">
            <a:avLst/>
          </a:prstGeom>
          <a:noFill/>
          <a:ln>
            <a:noFill/>
          </a:ln>
        </p:spPr>
        <p:txBody>
          <a:bodyPr lIns="121900" tIns="121900" rIns="121900" bIns="121900" anchor="t" anchorCtr="0">
            <a:noAutofit/>
          </a:bodyPr>
          <a:lstStyle/>
          <a:p>
            <a:pPr lvl="0" rtl="0">
              <a:spcBef>
                <a:spcPts val="0"/>
              </a:spcBef>
              <a:buNone/>
            </a:pPr>
            <a:r>
              <a:rPr lang="en" sz="2400">
                <a:solidFill>
                  <a:srgbClr val="D23138"/>
                </a:solidFill>
                <a:latin typeface="Raleway"/>
                <a:ea typeface="Raleway"/>
                <a:cs typeface="Raleway"/>
                <a:sym typeface="Raleway"/>
              </a:rPr>
              <a:t>LEXMARK</a:t>
            </a:r>
          </a:p>
          <a:p>
            <a:pPr lvl="0" rtl="0">
              <a:lnSpc>
                <a:spcPct val="207692"/>
              </a:lnSpc>
              <a:spcBef>
                <a:spcPts val="0"/>
              </a:spcBef>
              <a:buClr>
                <a:schemeClr val="dk1"/>
              </a:buClr>
              <a:buSzPct val="61111"/>
              <a:buFont typeface="Arial"/>
              <a:buNone/>
            </a:pPr>
            <a:r>
              <a:rPr lang="en" sz="2400" b="1">
                <a:solidFill>
                  <a:srgbClr val="808E8E"/>
                </a:solidFill>
                <a:latin typeface="Raleway"/>
                <a:ea typeface="Raleway"/>
                <a:cs typeface="Raleway"/>
                <a:sym typeface="Raleway"/>
              </a:rPr>
              <a:t>LEVERAGING DATA FOR ACTIONABLE INSIGHTS</a:t>
            </a:r>
          </a:p>
          <a:p>
            <a:pPr lvl="0" rtl="0">
              <a:spcBef>
                <a:spcPts val="0"/>
              </a:spcBef>
              <a:buNone/>
            </a:pPr>
            <a:endParaRPr sz="2400" b="1">
              <a:solidFill>
                <a:srgbClr val="7F8C8D"/>
              </a:solidFill>
              <a:latin typeface="Raleway"/>
              <a:ea typeface="Raleway"/>
              <a:cs typeface="Raleway"/>
              <a:sym typeface="Raleway"/>
            </a:endParaRPr>
          </a:p>
        </p:txBody>
      </p:sp>
      <p:sp>
        <p:nvSpPr>
          <p:cNvPr id="12" name="Shape 12"/>
          <p:cNvSpPr txBox="1"/>
          <p:nvPr/>
        </p:nvSpPr>
        <p:spPr>
          <a:xfrm>
            <a:off x="238634" y="4036112"/>
            <a:ext cx="11661199" cy="1940400"/>
          </a:xfrm>
          <a:prstGeom prst="rect">
            <a:avLst/>
          </a:prstGeom>
          <a:noFill/>
          <a:ln>
            <a:noFill/>
          </a:ln>
        </p:spPr>
        <p:txBody>
          <a:bodyPr lIns="121900" tIns="121900" rIns="121900" bIns="121900" anchor="t" anchorCtr="0">
            <a:noAutofit/>
          </a:bodyPr>
          <a:lstStyle/>
          <a:p>
            <a:pPr lvl="0" rtl="0">
              <a:lnSpc>
                <a:spcPct val="140000"/>
              </a:lnSpc>
              <a:spcBef>
                <a:spcPts val="0"/>
              </a:spcBef>
              <a:buClr>
                <a:schemeClr val="dk1"/>
              </a:buClr>
              <a:buSzPct val="137500"/>
              <a:buFont typeface="Arial"/>
              <a:buNone/>
            </a:pPr>
            <a:r>
              <a:rPr lang="en" sz="1067" b="1">
                <a:solidFill>
                  <a:srgbClr val="D23138"/>
                </a:solidFill>
                <a:latin typeface="Raleway"/>
                <a:ea typeface="Raleway"/>
                <a:cs typeface="Raleway"/>
                <a:sym typeface="Raleway"/>
              </a:rPr>
              <a:t>THE CHALLENGE</a:t>
            </a:r>
          </a:p>
          <a:p>
            <a:pPr lvl="0" rtl="0">
              <a:lnSpc>
                <a:spcPct val="140000"/>
              </a:lnSpc>
              <a:spcBef>
                <a:spcPts val="0"/>
              </a:spcBef>
              <a:buClr>
                <a:schemeClr val="dk1"/>
              </a:buClr>
              <a:buSzPct val="137500"/>
              <a:buFont typeface="Arial"/>
              <a:buNone/>
            </a:pPr>
            <a:r>
              <a:rPr lang="en" sz="1067">
                <a:solidFill>
                  <a:srgbClr val="7F8C8D"/>
                </a:solidFill>
                <a:latin typeface="Raleway"/>
                <a:ea typeface="Raleway"/>
                <a:cs typeface="Raleway"/>
                <a:sym typeface="Raleway"/>
              </a:rPr>
              <a:t>Lexmark is a global provider of printing and imaging products, software, solutions and services focused on connecting unstructured print and digital information across the enterprise. As part of its growth strategy, Lexmark partnered with us to infuse analytics into all of its business functions. The company’s goal was to gain a 360-degree view of its business, as well as to use analytics to prioritize and increase sales productivity.</a:t>
            </a:r>
          </a:p>
          <a:p>
            <a:pPr lvl="0" rtl="0">
              <a:lnSpc>
                <a:spcPct val="140000"/>
              </a:lnSpc>
              <a:spcBef>
                <a:spcPts val="0"/>
              </a:spcBef>
              <a:buClr>
                <a:schemeClr val="dk1"/>
              </a:buClr>
              <a:buSzPct val="137500"/>
              <a:buFont typeface="Arial"/>
              <a:buNone/>
            </a:pPr>
            <a:br>
              <a:rPr lang="en" sz="1067" b="1">
                <a:solidFill>
                  <a:srgbClr val="D23138"/>
                </a:solidFill>
                <a:latin typeface="Raleway"/>
                <a:ea typeface="Raleway"/>
                <a:cs typeface="Raleway"/>
                <a:sym typeface="Raleway"/>
              </a:rPr>
            </a:br>
            <a:r>
              <a:rPr lang="en" sz="1067" b="1">
                <a:solidFill>
                  <a:srgbClr val="D23138"/>
                </a:solidFill>
                <a:latin typeface="Raleway"/>
                <a:ea typeface="Raleway"/>
                <a:cs typeface="Raleway"/>
                <a:sym typeface="Raleway"/>
              </a:rPr>
              <a:t>OUR INSIGHT</a:t>
            </a:r>
          </a:p>
          <a:p>
            <a:pPr lvl="0" rtl="0">
              <a:lnSpc>
                <a:spcPct val="140000"/>
              </a:lnSpc>
              <a:spcBef>
                <a:spcPts val="0"/>
              </a:spcBef>
              <a:buClr>
                <a:schemeClr val="dk1"/>
              </a:buClr>
              <a:buSzPct val="137500"/>
              <a:buFont typeface="Arial"/>
              <a:buNone/>
            </a:pPr>
            <a:r>
              <a:rPr lang="en" sz="1067">
                <a:solidFill>
                  <a:srgbClr val="7F8C8D"/>
                </a:solidFill>
                <a:latin typeface="Raleway"/>
                <a:ea typeface="Raleway"/>
                <a:cs typeface="Raleway"/>
                <a:sym typeface="Raleway"/>
              </a:rPr>
              <a:t>It’s all about the data. We knew that for Lexmark to achieve its desired sales productivity, we had to start with a solid data strategy. We not only wanted to help the company manage and gain better access to its data, we also wanted to help them use that data to make better business decisions. Lexmark’s clear goals allowed us to deliver a strategy broken out into three phases. First, we would integrate the company’s front office systems (Salesforce.com, channel data management) with its back office systems (SAP and Seibel). Then, we would address correlation and predictive modeling operationalized into Lexmark’s sales planning workflows.</a:t>
            </a:r>
          </a:p>
        </p:txBody>
      </p:sp>
      <p:sp>
        <p:nvSpPr>
          <p:cNvPr id="13" name="Shape 13"/>
          <p:cNvSpPr txBox="1"/>
          <p:nvPr/>
        </p:nvSpPr>
        <p:spPr>
          <a:xfrm>
            <a:off x="9942601" y="1992834"/>
            <a:ext cx="1593199" cy="910399"/>
          </a:xfrm>
          <a:prstGeom prst="rect">
            <a:avLst/>
          </a:prstGeom>
          <a:noFill/>
          <a:ln>
            <a:noFill/>
          </a:ln>
        </p:spPr>
        <p:txBody>
          <a:bodyPr lIns="121900" tIns="60933" rIns="121900" bIns="60933" anchor="t" anchorCtr="0">
            <a:noAutofit/>
          </a:bodyPr>
          <a:lstStyle/>
          <a:p>
            <a:pPr marL="0" marR="0" lvl="0" indent="-93131" algn="ctr" rtl="0">
              <a:lnSpc>
                <a:spcPct val="100000"/>
              </a:lnSpc>
              <a:spcBef>
                <a:spcPts val="0"/>
              </a:spcBef>
              <a:spcAft>
                <a:spcPts val="0"/>
              </a:spcAft>
              <a:buClr>
                <a:schemeClr val="dk1"/>
              </a:buClr>
              <a:buSzPct val="110000"/>
              <a:buFont typeface="Arial"/>
              <a:buNone/>
            </a:pPr>
            <a:r>
              <a:rPr lang="en" sz="1333">
                <a:solidFill>
                  <a:srgbClr val="FFFFFF"/>
                </a:solidFill>
                <a:latin typeface="Helvetica Neue"/>
                <a:ea typeface="Helvetica Neue"/>
                <a:cs typeface="Helvetica Neue"/>
                <a:sym typeface="Helvetica Neue"/>
              </a:rPr>
              <a:t>Named</a:t>
            </a:r>
          </a:p>
          <a:p>
            <a:pPr marL="0" marR="0" lvl="0" indent="-93131" algn="ctr" rtl="0">
              <a:lnSpc>
                <a:spcPct val="100000"/>
              </a:lnSpc>
              <a:spcBef>
                <a:spcPts val="0"/>
              </a:spcBef>
              <a:spcAft>
                <a:spcPts val="0"/>
              </a:spcAft>
              <a:buClr>
                <a:schemeClr val="dk1"/>
              </a:buClr>
              <a:buSzPct val="110000"/>
              <a:buFont typeface="Arial"/>
              <a:buNone/>
            </a:pPr>
            <a:r>
              <a:rPr lang="en" sz="1333">
                <a:solidFill>
                  <a:srgbClr val="FFFFFF"/>
                </a:solidFill>
                <a:latin typeface="Helvetica Neue"/>
                <a:ea typeface="Helvetica Neue"/>
                <a:cs typeface="Helvetica Neue"/>
                <a:sym typeface="Helvetica Neue"/>
              </a:rPr>
              <a:t>Best of CES 2014</a:t>
            </a:r>
          </a:p>
          <a:p>
            <a:pPr marL="0" marR="0" lvl="0" indent="-93131" algn="ctr" rtl="0">
              <a:lnSpc>
                <a:spcPct val="100000"/>
              </a:lnSpc>
              <a:spcBef>
                <a:spcPts val="0"/>
              </a:spcBef>
              <a:spcAft>
                <a:spcPts val="0"/>
              </a:spcAft>
              <a:buClr>
                <a:schemeClr val="dk1"/>
              </a:buClr>
              <a:buSzPct val="110000"/>
              <a:buFont typeface="Arial"/>
              <a:buNone/>
            </a:pPr>
            <a:r>
              <a:rPr lang="en" sz="1333">
                <a:solidFill>
                  <a:srgbClr val="FFFFFF"/>
                </a:solidFill>
                <a:latin typeface="Helvetica Neue"/>
                <a:ea typeface="Helvetica Neue"/>
                <a:cs typeface="Helvetica Neue"/>
                <a:sym typeface="Helvetica Neue"/>
              </a:rPr>
              <a:t>“Best Wearable”</a:t>
            </a:r>
          </a:p>
          <a:p>
            <a:pPr marL="0" marR="0" lvl="0" indent="0" algn="ctr" rtl="0">
              <a:lnSpc>
                <a:spcPct val="100000"/>
              </a:lnSpc>
              <a:spcBef>
                <a:spcPts val="0"/>
              </a:spcBef>
              <a:spcAft>
                <a:spcPts val="0"/>
              </a:spcAft>
              <a:buClr>
                <a:srgbClr val="FFFFFF"/>
              </a:buClr>
              <a:buFont typeface="Raleway"/>
              <a:buNone/>
            </a:pPr>
            <a:endParaRPr sz="1333">
              <a:solidFill>
                <a:srgbClr val="FFFFFF"/>
              </a:solidFill>
              <a:latin typeface="Helvetica Neue"/>
              <a:ea typeface="Helvetica Neue"/>
              <a:cs typeface="Helvetica Neue"/>
              <a:sym typeface="Helvetica Neue"/>
            </a:endParaRPr>
          </a:p>
        </p:txBody>
      </p:sp>
      <p:pic>
        <p:nvPicPr>
          <p:cNvPr id="14" name="Shape 14" descr="shutterstock_122990824.jpg"/>
          <p:cNvPicPr preferRelativeResize="0"/>
          <p:nvPr/>
        </p:nvPicPr>
        <p:blipFill rotWithShape="1">
          <a:blip r:embed="rId2">
            <a:alphaModFix/>
          </a:blip>
          <a:srcRect t="44849" b="2944"/>
          <a:stretch/>
        </p:blipFill>
        <p:spPr>
          <a:xfrm>
            <a:off x="-13133" y="0"/>
            <a:ext cx="12205136" cy="2903232"/>
          </a:xfrm>
          <a:prstGeom prst="rect">
            <a:avLst/>
          </a:prstGeom>
          <a:noFill/>
          <a:ln>
            <a:noFill/>
          </a:ln>
        </p:spPr>
      </p:pic>
      <p:pic>
        <p:nvPicPr>
          <p:cNvPr id="15" name="Shape 15" descr="lexmark-png.png"/>
          <p:cNvPicPr preferRelativeResize="0"/>
          <p:nvPr/>
        </p:nvPicPr>
        <p:blipFill>
          <a:blip r:embed="rId3">
            <a:alphaModFix/>
          </a:blip>
          <a:stretch>
            <a:fillRect/>
          </a:stretch>
        </p:blipFill>
        <p:spPr>
          <a:xfrm>
            <a:off x="200191" y="188590"/>
            <a:ext cx="1337732" cy="347132"/>
          </a:xfrm>
          <a:prstGeom prst="rect">
            <a:avLst/>
          </a:prstGeom>
          <a:noFill/>
          <a:ln>
            <a:noFill/>
          </a:ln>
        </p:spPr>
      </p:pic>
    </p:spTree>
    <p:extLst>
      <p:ext uri="{BB962C8B-B14F-4D97-AF65-F5344CB8AC3E}">
        <p14:creationId xmlns:p14="http://schemas.microsoft.com/office/powerpoint/2010/main" val="257596922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reserve="1">
  <p:cSld name="1_Slide02">
    <p:bg>
      <p:bgPr>
        <a:solidFill>
          <a:srgbClr val="FFFFFF"/>
        </a:solidFill>
        <a:effectLst/>
      </p:bgPr>
    </p:bg>
    <p:spTree>
      <p:nvGrpSpPr>
        <p:cNvPr id="1" name="Shape 16"/>
        <p:cNvGrpSpPr/>
        <p:nvPr/>
      </p:nvGrpSpPr>
      <p:grpSpPr>
        <a:xfrm>
          <a:off x="0" y="0"/>
          <a:ext cx="0" cy="0"/>
          <a:chOff x="0" y="0"/>
          <a:chExt cx="0" cy="0"/>
        </a:xfrm>
      </p:grpSpPr>
      <p:sp>
        <p:nvSpPr>
          <p:cNvPr id="17" name="Shape 17"/>
          <p:cNvSpPr txBox="1"/>
          <p:nvPr/>
        </p:nvSpPr>
        <p:spPr>
          <a:xfrm>
            <a:off x="492200" y="4406601"/>
            <a:ext cx="5112400" cy="2093199"/>
          </a:xfrm>
          <a:prstGeom prst="rect">
            <a:avLst/>
          </a:prstGeom>
          <a:noFill/>
          <a:ln>
            <a:noFill/>
          </a:ln>
        </p:spPr>
        <p:txBody>
          <a:bodyPr lIns="121900" tIns="121900" rIns="121900" bIns="121900" anchor="t" anchorCtr="0">
            <a:noAutofit/>
          </a:bodyPr>
          <a:lstStyle/>
          <a:p>
            <a:pPr lvl="0" rtl="0">
              <a:spcBef>
                <a:spcPts val="1867"/>
              </a:spcBef>
              <a:spcAft>
                <a:spcPts val="933"/>
              </a:spcAft>
              <a:buClr>
                <a:schemeClr val="dk1"/>
              </a:buClr>
              <a:buSzPct val="61111"/>
              <a:buFont typeface="Arial"/>
              <a:buNone/>
            </a:pPr>
            <a:r>
              <a:rPr lang="en" sz="2400">
                <a:solidFill>
                  <a:srgbClr val="7F8C8D"/>
                </a:solidFill>
                <a:latin typeface="Raleway"/>
                <a:ea typeface="Raleway"/>
                <a:cs typeface="Raleway"/>
                <a:sym typeface="Raleway"/>
              </a:rPr>
              <a:t>LAYING THE FOUNDATION</a:t>
            </a:r>
          </a:p>
          <a:p>
            <a:pPr lvl="0" rtl="0">
              <a:lnSpc>
                <a:spcPct val="140000"/>
              </a:lnSpc>
              <a:spcBef>
                <a:spcPts val="0"/>
              </a:spcBef>
              <a:buClr>
                <a:schemeClr val="dk1"/>
              </a:buClr>
              <a:buSzPct val="137500"/>
              <a:buFont typeface="Arial"/>
              <a:buNone/>
            </a:pPr>
            <a:r>
              <a:rPr lang="en" sz="1067">
                <a:solidFill>
                  <a:srgbClr val="7F8C8D"/>
                </a:solidFill>
                <a:latin typeface="Raleway"/>
                <a:ea typeface="Raleway"/>
                <a:cs typeface="Raleway"/>
                <a:sym typeface="Raleway"/>
              </a:rPr>
              <a:t>Today, as hosted CRM software is becoming more common, a typical organization using Salesforce.com must figure out how to connect the data from Salesforce.com with data from its third-party systems, such as ERP, accounting and CRM packages, databases and other applications. To create a solid blueprint, we began by evaluating the current state of</a:t>
            </a:r>
          </a:p>
        </p:txBody>
      </p:sp>
      <p:pic>
        <p:nvPicPr>
          <p:cNvPr id="18" name="Shape 18" descr="lexmark-diagram1.png"/>
          <p:cNvPicPr preferRelativeResize="0"/>
          <p:nvPr/>
        </p:nvPicPr>
        <p:blipFill>
          <a:blip r:embed="rId2">
            <a:alphaModFix/>
          </a:blip>
          <a:stretch>
            <a:fillRect/>
          </a:stretch>
        </p:blipFill>
        <p:spPr>
          <a:xfrm>
            <a:off x="110856" y="272264"/>
            <a:ext cx="11862485" cy="4292736"/>
          </a:xfrm>
          <a:prstGeom prst="rect">
            <a:avLst/>
          </a:prstGeom>
          <a:noFill/>
          <a:ln>
            <a:noFill/>
          </a:ln>
        </p:spPr>
      </p:pic>
      <p:sp>
        <p:nvSpPr>
          <p:cNvPr id="19" name="Shape 19"/>
          <p:cNvSpPr txBox="1"/>
          <p:nvPr/>
        </p:nvSpPr>
        <p:spPr>
          <a:xfrm>
            <a:off x="5604600" y="5137748"/>
            <a:ext cx="5112400" cy="1294800"/>
          </a:xfrm>
          <a:prstGeom prst="rect">
            <a:avLst/>
          </a:prstGeom>
          <a:noFill/>
          <a:ln>
            <a:noFill/>
          </a:ln>
        </p:spPr>
        <p:txBody>
          <a:bodyPr lIns="121900" tIns="121900" rIns="121900" bIns="121900" anchor="t" anchorCtr="0">
            <a:noAutofit/>
          </a:bodyPr>
          <a:lstStyle/>
          <a:p>
            <a:pPr lvl="0" rtl="0">
              <a:lnSpc>
                <a:spcPct val="140000"/>
              </a:lnSpc>
              <a:spcBef>
                <a:spcPts val="0"/>
              </a:spcBef>
              <a:buClr>
                <a:schemeClr val="dk1"/>
              </a:buClr>
              <a:buSzPct val="137500"/>
              <a:buFont typeface="Arial"/>
              <a:buNone/>
            </a:pPr>
            <a:r>
              <a:rPr lang="en" sz="1067">
                <a:solidFill>
                  <a:srgbClr val="7F8C8D"/>
                </a:solidFill>
                <a:latin typeface="Raleway"/>
                <a:ea typeface="Raleway"/>
                <a:cs typeface="Raleway"/>
                <a:sym typeface="Raleway"/>
              </a:rPr>
              <a:t>Lexmark’s existing systems. Then, we laid out a roadmap with strategic timelines and deliverables, starting with the integration of enterprise data sets, including sales, channel data management systems, services systems, and cost and accounting data.</a:t>
            </a:r>
          </a:p>
        </p:txBody>
      </p:sp>
    </p:spTree>
    <p:extLst>
      <p:ext uri="{BB962C8B-B14F-4D97-AF65-F5344CB8AC3E}">
        <p14:creationId xmlns:p14="http://schemas.microsoft.com/office/powerpoint/2010/main" val="11208728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DMI TEMPLATE - Cover Slide 1">
    <p:bg>
      <p:bgPr>
        <a:blipFill rotWithShape="1">
          <a:blip r:embed="rId2">
            <a:alphaModFix/>
          </a:blip>
          <a:stretch>
            <a:fillRect/>
          </a:stretch>
        </a:blipFill>
        <a:effectLst/>
      </p:bgPr>
    </p:bg>
    <p:spTree>
      <p:nvGrpSpPr>
        <p:cNvPr id="1" name="Shape 30"/>
        <p:cNvGrpSpPr/>
        <p:nvPr/>
      </p:nvGrpSpPr>
      <p:grpSpPr>
        <a:xfrm>
          <a:off x="0" y="0"/>
          <a:ext cx="0" cy="0"/>
          <a:chOff x="0" y="0"/>
          <a:chExt cx="0" cy="0"/>
        </a:xfrm>
      </p:grpSpPr>
      <p:sp>
        <p:nvSpPr>
          <p:cNvPr id="31" name="Shape 31"/>
          <p:cNvSpPr txBox="1">
            <a:spLocks noGrp="1"/>
          </p:cNvSpPr>
          <p:nvPr>
            <p:ph type="ctrTitle" hasCustomPrompt="1"/>
          </p:nvPr>
        </p:nvSpPr>
        <p:spPr>
          <a:xfrm>
            <a:off x="914400" y="3452267"/>
            <a:ext cx="9284000" cy="23264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chemeClr val="lt1"/>
              </a:buClr>
              <a:buFont typeface="Raleway"/>
              <a:buNone/>
              <a:defRPr sz="5333" b="1" i="0" u="none" strike="noStrike" cap="none">
                <a:solidFill>
                  <a:schemeClr val="lt1"/>
                </a:solidFill>
                <a:latin typeface="Raleway"/>
                <a:ea typeface="Raleway"/>
                <a:cs typeface="Raleway"/>
                <a:sym typeface="Raleway"/>
              </a:defRPr>
            </a:lvl1pPr>
            <a:lvl2pPr marL="0" marR="0" lvl="1" indent="0" algn="l" rtl="0">
              <a:lnSpc>
                <a:spcPct val="100000"/>
              </a:lnSpc>
              <a:spcBef>
                <a:spcPts val="0"/>
              </a:spcBef>
              <a:spcAft>
                <a:spcPts val="0"/>
              </a:spcAft>
              <a:buClr>
                <a:schemeClr val="lt1"/>
              </a:buClr>
              <a:buFont typeface="Arial"/>
              <a:buNone/>
              <a:defRPr sz="6400" b="1" i="0" u="none" strike="noStrike" cap="none">
                <a:solidFill>
                  <a:schemeClr val="lt1"/>
                </a:solidFill>
                <a:latin typeface="Arial"/>
                <a:ea typeface="Arial"/>
                <a:cs typeface="Arial"/>
                <a:sym typeface="Arial"/>
              </a:defRPr>
            </a:lvl2pPr>
            <a:lvl3pPr lvl="2" indent="0" rtl="0">
              <a:spcBef>
                <a:spcPts val="0"/>
              </a:spcBef>
              <a:buClr>
                <a:schemeClr val="lt1"/>
              </a:buClr>
              <a:buFont typeface="Arial"/>
              <a:buNone/>
              <a:defRPr sz="6400" b="1">
                <a:solidFill>
                  <a:schemeClr val="lt1"/>
                </a:solidFill>
              </a:defRPr>
            </a:lvl3pPr>
            <a:lvl4pPr lvl="3" indent="0" rtl="0">
              <a:spcBef>
                <a:spcPts val="0"/>
              </a:spcBef>
              <a:buClr>
                <a:schemeClr val="lt1"/>
              </a:buClr>
              <a:buFont typeface="Arial"/>
              <a:buNone/>
              <a:defRPr sz="6400" b="1">
                <a:solidFill>
                  <a:schemeClr val="lt1"/>
                </a:solidFill>
              </a:defRPr>
            </a:lvl4pPr>
            <a:lvl5pPr lvl="4" indent="0" rtl="0">
              <a:spcBef>
                <a:spcPts val="0"/>
              </a:spcBef>
              <a:buClr>
                <a:schemeClr val="lt1"/>
              </a:buClr>
              <a:buFont typeface="Arial"/>
              <a:buNone/>
              <a:defRPr sz="6400" b="1">
                <a:solidFill>
                  <a:schemeClr val="lt1"/>
                </a:solidFill>
              </a:defRPr>
            </a:lvl5pPr>
            <a:lvl6pPr lvl="5" indent="0" rtl="0">
              <a:spcBef>
                <a:spcPts val="0"/>
              </a:spcBef>
              <a:buClr>
                <a:schemeClr val="lt1"/>
              </a:buClr>
              <a:buFont typeface="Arial"/>
              <a:buNone/>
              <a:defRPr sz="6400" b="1">
                <a:solidFill>
                  <a:schemeClr val="lt1"/>
                </a:solidFill>
              </a:defRPr>
            </a:lvl6pPr>
            <a:lvl7pPr lvl="6" indent="0" rtl="0">
              <a:spcBef>
                <a:spcPts val="0"/>
              </a:spcBef>
              <a:buClr>
                <a:schemeClr val="lt1"/>
              </a:buClr>
              <a:buFont typeface="Arial"/>
              <a:buNone/>
              <a:defRPr sz="6400" b="1">
                <a:solidFill>
                  <a:schemeClr val="lt1"/>
                </a:solidFill>
              </a:defRPr>
            </a:lvl7pPr>
            <a:lvl8pPr lvl="7" indent="0" rtl="0">
              <a:spcBef>
                <a:spcPts val="0"/>
              </a:spcBef>
              <a:buClr>
                <a:schemeClr val="lt1"/>
              </a:buClr>
              <a:buFont typeface="Arial"/>
              <a:buNone/>
              <a:defRPr sz="6400" b="1">
                <a:solidFill>
                  <a:schemeClr val="lt1"/>
                </a:solidFill>
              </a:defRPr>
            </a:lvl8pPr>
            <a:lvl9pPr lvl="8" indent="0" rtl="0">
              <a:spcBef>
                <a:spcPts val="0"/>
              </a:spcBef>
              <a:buClr>
                <a:schemeClr val="lt1"/>
              </a:buClr>
              <a:buFont typeface="Arial"/>
              <a:buNone/>
              <a:defRPr sz="6400" b="1">
                <a:solidFill>
                  <a:schemeClr val="lt1"/>
                </a:solidFill>
              </a:defRPr>
            </a:lvl9pPr>
          </a:lstStyle>
          <a:p>
            <a:r>
              <a:rPr lang="en-US" dirty="0"/>
              <a:t>CLICK TO EDIT MASTER TITLE STYLE</a:t>
            </a:r>
            <a:endParaRPr dirty="0"/>
          </a:p>
        </p:txBody>
      </p:sp>
      <p:sp>
        <p:nvSpPr>
          <p:cNvPr id="32" name="Shape 32"/>
          <p:cNvSpPr/>
          <p:nvPr/>
        </p:nvSpPr>
        <p:spPr>
          <a:xfrm flipH="1">
            <a:off x="8532799" y="4750801"/>
            <a:ext cx="3659200" cy="2107200"/>
          </a:xfrm>
          <a:prstGeom prst="rtTriangle">
            <a:avLst/>
          </a:prstGeom>
          <a:solidFill>
            <a:srgbClr val="FFFFFF"/>
          </a:solidFill>
          <a:ln>
            <a:noFill/>
          </a:ln>
        </p:spPr>
        <p:txBody>
          <a:bodyPr lIns="121900" tIns="121900" rIns="121900" bIns="121900" anchor="ctr" anchorCtr="0">
            <a:noAutofit/>
          </a:bodyPr>
          <a:lstStyle/>
          <a:p>
            <a:pPr marL="0" marR="0" lvl="0" indent="0" algn="l" rtl="0">
              <a:lnSpc>
                <a:spcPct val="100000"/>
              </a:lnSpc>
              <a:spcBef>
                <a:spcPts val="0"/>
              </a:spcBef>
              <a:spcAft>
                <a:spcPts val="0"/>
              </a:spcAft>
              <a:buClr>
                <a:srgbClr val="000000"/>
              </a:buClr>
              <a:buFont typeface="Arial"/>
              <a:buNone/>
            </a:pPr>
            <a:endParaRPr sz="1867" b="0" i="0" u="none" strike="noStrike" cap="none">
              <a:solidFill>
                <a:srgbClr val="000000"/>
              </a:solidFill>
              <a:latin typeface="Raleway"/>
              <a:ea typeface="Raleway"/>
              <a:cs typeface="Raleway"/>
              <a:sym typeface="Raleway"/>
            </a:endParaRPr>
          </a:p>
        </p:txBody>
      </p:sp>
      <p:pic>
        <p:nvPicPr>
          <p:cNvPr id="6" name="Picture 5">
            <a:extLst>
              <a:ext uri="{FF2B5EF4-FFF2-40B4-BE49-F238E27FC236}">
                <a16:creationId xmlns:a16="http://schemas.microsoft.com/office/drawing/2014/main" id="{E447AC0C-B66F-4836-B394-2207184687D3}"/>
              </a:ext>
            </a:extLst>
          </p:cNvPr>
          <p:cNvPicPr>
            <a:picLocks noChangeAspect="1"/>
          </p:cNvPicPr>
          <p:nvPr/>
        </p:nvPicPr>
        <p:blipFill>
          <a:blip r:embed="rId3"/>
          <a:stretch>
            <a:fillRect/>
          </a:stretch>
        </p:blipFill>
        <p:spPr>
          <a:xfrm>
            <a:off x="10689407" y="6209195"/>
            <a:ext cx="1276532" cy="435612"/>
          </a:xfrm>
          <a:prstGeom prst="rect">
            <a:avLst/>
          </a:prstGeom>
        </p:spPr>
      </p:pic>
    </p:spTree>
    <p:extLst>
      <p:ext uri="{BB962C8B-B14F-4D97-AF65-F5344CB8AC3E}">
        <p14:creationId xmlns:p14="http://schemas.microsoft.com/office/powerpoint/2010/main" val="81014568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1_Slide02 1">
    <p:bg>
      <p:bgPr>
        <a:solidFill>
          <a:srgbClr val="FFFFFF"/>
        </a:solidFill>
        <a:effectLst/>
      </p:bgPr>
    </p:bg>
    <p:spTree>
      <p:nvGrpSpPr>
        <p:cNvPr id="1" name="Shape 20"/>
        <p:cNvGrpSpPr/>
        <p:nvPr/>
      </p:nvGrpSpPr>
      <p:grpSpPr>
        <a:xfrm>
          <a:off x="0" y="0"/>
          <a:ext cx="0" cy="0"/>
          <a:chOff x="0" y="0"/>
          <a:chExt cx="0" cy="0"/>
        </a:xfrm>
      </p:grpSpPr>
      <p:sp>
        <p:nvSpPr>
          <p:cNvPr id="21" name="Shape 21"/>
          <p:cNvSpPr/>
          <p:nvPr/>
        </p:nvSpPr>
        <p:spPr>
          <a:xfrm>
            <a:off x="-13333" y="-13471"/>
            <a:ext cx="3947200" cy="6871600"/>
          </a:xfrm>
          <a:prstGeom prst="rect">
            <a:avLst/>
          </a:prstGeom>
          <a:solidFill>
            <a:srgbClr val="353C41"/>
          </a:solidFill>
          <a:ln>
            <a:noFill/>
          </a:ln>
        </p:spPr>
        <p:txBody>
          <a:bodyPr lIns="121900" tIns="121900" rIns="121900" bIns="121900" anchor="ctr" anchorCtr="0">
            <a:noAutofit/>
          </a:bodyPr>
          <a:lstStyle/>
          <a:p>
            <a:pPr lvl="0">
              <a:spcBef>
                <a:spcPts val="0"/>
              </a:spcBef>
              <a:buNone/>
            </a:pPr>
            <a:endParaRPr sz="2400"/>
          </a:p>
        </p:txBody>
      </p:sp>
      <p:pic>
        <p:nvPicPr>
          <p:cNvPr id="22" name="Shape 22" descr="lexmark-diagram2.png"/>
          <p:cNvPicPr preferRelativeResize="0"/>
          <p:nvPr/>
        </p:nvPicPr>
        <p:blipFill rotWithShape="1">
          <a:blip r:embed="rId2">
            <a:alphaModFix/>
          </a:blip>
          <a:srcRect l="10365" r="10389"/>
          <a:stretch/>
        </p:blipFill>
        <p:spPr>
          <a:xfrm>
            <a:off x="4270710" y="348801"/>
            <a:ext cx="7598132" cy="5543465"/>
          </a:xfrm>
          <a:prstGeom prst="rect">
            <a:avLst/>
          </a:prstGeom>
          <a:noFill/>
          <a:ln>
            <a:noFill/>
          </a:ln>
        </p:spPr>
      </p:pic>
      <p:sp>
        <p:nvSpPr>
          <p:cNvPr id="23" name="Shape 23"/>
          <p:cNvSpPr txBox="1"/>
          <p:nvPr/>
        </p:nvSpPr>
        <p:spPr>
          <a:xfrm>
            <a:off x="350467" y="645033"/>
            <a:ext cx="3219599" cy="5543600"/>
          </a:xfrm>
          <a:prstGeom prst="rect">
            <a:avLst/>
          </a:prstGeom>
          <a:noFill/>
          <a:ln>
            <a:noFill/>
          </a:ln>
        </p:spPr>
        <p:txBody>
          <a:bodyPr lIns="121900" tIns="121900" rIns="121900" bIns="121900" anchor="ctr" anchorCtr="0">
            <a:noAutofit/>
          </a:bodyPr>
          <a:lstStyle/>
          <a:p>
            <a:pPr lvl="0" rtl="0">
              <a:spcBef>
                <a:spcPts val="0"/>
              </a:spcBef>
              <a:spcAft>
                <a:spcPts val="933"/>
              </a:spcAft>
              <a:buClr>
                <a:schemeClr val="dk1"/>
              </a:buClr>
              <a:buSzPct val="61111"/>
              <a:buFont typeface="Arial"/>
              <a:buNone/>
            </a:pPr>
            <a:r>
              <a:rPr lang="en" sz="2400">
                <a:solidFill>
                  <a:srgbClr val="F2F1EF"/>
                </a:solidFill>
                <a:latin typeface="Raleway"/>
                <a:ea typeface="Raleway"/>
                <a:cs typeface="Raleway"/>
                <a:sym typeface="Raleway"/>
              </a:rPr>
              <a:t>GATHERING ACCURATE DATA</a:t>
            </a:r>
          </a:p>
          <a:p>
            <a:pPr lvl="0" rtl="0">
              <a:lnSpc>
                <a:spcPct val="140000"/>
              </a:lnSpc>
              <a:spcBef>
                <a:spcPts val="0"/>
              </a:spcBef>
              <a:buClr>
                <a:schemeClr val="dk1"/>
              </a:buClr>
              <a:buSzPct val="137500"/>
              <a:buFont typeface="Arial"/>
              <a:buNone/>
            </a:pPr>
            <a:r>
              <a:rPr lang="en" sz="1067">
                <a:solidFill>
                  <a:srgbClr val="F2F1EF"/>
                </a:solidFill>
                <a:latin typeface="Raleway"/>
                <a:ea typeface="Raleway"/>
                <a:cs typeface="Raleway"/>
                <a:sym typeface="Raleway"/>
              </a:rPr>
              <a:t>Like most organizations, Lexmark had data quality and management challenges. Before applying analytical models, the data needs to be made as accurate as possible. Phase two of our approach consisted of master data identification, enrichment and standardization using SAP MDM. This integration allowed for bi-directional data flow. Data from multiple systems was verified, and that data was then written out to source systems to ensure that established data values were consistent. We worked to continuously improve Salesforce.com processes and workflows related to data governance, data integration and reporting.</a:t>
            </a:r>
          </a:p>
        </p:txBody>
      </p:sp>
    </p:spTree>
    <p:extLst>
      <p:ext uri="{BB962C8B-B14F-4D97-AF65-F5344CB8AC3E}">
        <p14:creationId xmlns:p14="http://schemas.microsoft.com/office/powerpoint/2010/main" val="265338070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1_Slide04">
    <p:spTree>
      <p:nvGrpSpPr>
        <p:cNvPr id="1" name="Shape 24"/>
        <p:cNvGrpSpPr/>
        <p:nvPr/>
      </p:nvGrpSpPr>
      <p:grpSpPr>
        <a:xfrm>
          <a:off x="0" y="0"/>
          <a:ext cx="0" cy="0"/>
          <a:chOff x="0" y="0"/>
          <a:chExt cx="0" cy="0"/>
        </a:xfrm>
      </p:grpSpPr>
      <p:pic>
        <p:nvPicPr>
          <p:cNvPr id="25" name="Shape 25" descr="shutterstock_235194445.jpg"/>
          <p:cNvPicPr preferRelativeResize="0"/>
          <p:nvPr/>
        </p:nvPicPr>
        <p:blipFill rotWithShape="1">
          <a:blip r:embed="rId2">
            <a:alphaModFix/>
          </a:blip>
          <a:srcRect l="21448" r="39647"/>
          <a:stretch/>
        </p:blipFill>
        <p:spPr>
          <a:xfrm>
            <a:off x="5348468" y="1"/>
            <a:ext cx="6843529" cy="6871599"/>
          </a:xfrm>
          <a:prstGeom prst="rect">
            <a:avLst/>
          </a:prstGeom>
          <a:noFill/>
          <a:ln>
            <a:noFill/>
          </a:ln>
        </p:spPr>
      </p:pic>
      <p:sp>
        <p:nvSpPr>
          <p:cNvPr id="26" name="Shape 26"/>
          <p:cNvSpPr/>
          <p:nvPr/>
        </p:nvSpPr>
        <p:spPr>
          <a:xfrm>
            <a:off x="-1433" y="4418834"/>
            <a:ext cx="5349999" cy="2439599"/>
          </a:xfrm>
          <a:prstGeom prst="rect">
            <a:avLst/>
          </a:prstGeom>
          <a:solidFill>
            <a:srgbClr val="353C41"/>
          </a:solidFill>
          <a:ln>
            <a:noFill/>
          </a:ln>
        </p:spPr>
        <p:txBody>
          <a:bodyPr lIns="121900" tIns="121900" rIns="121900" bIns="121900" anchor="ctr" anchorCtr="0">
            <a:noAutofit/>
          </a:bodyPr>
          <a:lstStyle/>
          <a:p>
            <a:pPr lvl="0">
              <a:spcBef>
                <a:spcPts val="0"/>
              </a:spcBef>
              <a:buNone/>
            </a:pPr>
            <a:endParaRPr sz="2400"/>
          </a:p>
        </p:txBody>
      </p:sp>
      <p:sp>
        <p:nvSpPr>
          <p:cNvPr id="27" name="Shape 27"/>
          <p:cNvSpPr txBox="1"/>
          <p:nvPr/>
        </p:nvSpPr>
        <p:spPr>
          <a:xfrm>
            <a:off x="405100" y="284603"/>
            <a:ext cx="4512400" cy="3852400"/>
          </a:xfrm>
          <a:prstGeom prst="rect">
            <a:avLst/>
          </a:prstGeom>
          <a:noFill/>
          <a:ln>
            <a:noFill/>
          </a:ln>
        </p:spPr>
        <p:txBody>
          <a:bodyPr lIns="121900" tIns="121900" rIns="121900" bIns="121900" anchor="t" anchorCtr="0">
            <a:noAutofit/>
          </a:bodyPr>
          <a:lstStyle/>
          <a:p>
            <a:pPr lvl="0" rtl="0">
              <a:spcBef>
                <a:spcPts val="0"/>
              </a:spcBef>
              <a:spcAft>
                <a:spcPts val="933"/>
              </a:spcAft>
              <a:buClr>
                <a:schemeClr val="dk1"/>
              </a:buClr>
              <a:buSzPct val="61111"/>
              <a:buFont typeface="Arial"/>
              <a:buNone/>
            </a:pPr>
            <a:r>
              <a:rPr lang="en" sz="2400">
                <a:solidFill>
                  <a:srgbClr val="353C41"/>
                </a:solidFill>
                <a:latin typeface="Raleway"/>
                <a:ea typeface="Raleway"/>
                <a:cs typeface="Raleway"/>
                <a:sym typeface="Raleway"/>
              </a:rPr>
              <a:t>GAINING INSIGHTS FROM SALES ANALYTICS</a:t>
            </a:r>
          </a:p>
          <a:p>
            <a:pPr lvl="0" rtl="0">
              <a:lnSpc>
                <a:spcPct val="140000"/>
              </a:lnSpc>
              <a:spcBef>
                <a:spcPts val="0"/>
              </a:spcBef>
              <a:buClr>
                <a:schemeClr val="dk1"/>
              </a:buClr>
              <a:buSzPct val="137500"/>
              <a:buFont typeface="Arial"/>
              <a:buNone/>
            </a:pPr>
            <a:r>
              <a:rPr lang="en" sz="1067">
                <a:solidFill>
                  <a:srgbClr val="353C41"/>
                </a:solidFill>
                <a:latin typeface="Raleway"/>
                <a:ea typeface="Raleway"/>
                <a:cs typeface="Raleway"/>
                <a:sym typeface="Raleway"/>
              </a:rPr>
              <a:t>The third phase brought it all together. Business users are typically looking for useful information that can be applied across the enterprise to help with business decision-making. That’s why raw data needs to be aggregated, filtered, enriched and summarized in order to enable business analytics. We made sure executives from Lexmark were involved in designing the raw data transformations, as well as creating appropriate business data models and views. For Lexmark, it was important to have a single view of customers, products, sales organization performance and revenue. One feature we built allows sales managers to identify the characteristics of each customer, allowing them to suggest software solutions and products that may interest their customers.</a:t>
            </a:r>
          </a:p>
        </p:txBody>
      </p:sp>
      <p:sp>
        <p:nvSpPr>
          <p:cNvPr id="28" name="Shape 28"/>
          <p:cNvSpPr txBox="1"/>
          <p:nvPr/>
        </p:nvSpPr>
        <p:spPr>
          <a:xfrm>
            <a:off x="382333" y="4594929"/>
            <a:ext cx="4440800" cy="1622799"/>
          </a:xfrm>
          <a:prstGeom prst="rect">
            <a:avLst/>
          </a:prstGeom>
          <a:noFill/>
          <a:ln>
            <a:noFill/>
          </a:ln>
        </p:spPr>
        <p:txBody>
          <a:bodyPr lIns="121900" tIns="121900" rIns="121900" bIns="121900" anchor="t" anchorCtr="0">
            <a:noAutofit/>
          </a:bodyPr>
          <a:lstStyle/>
          <a:p>
            <a:pPr lvl="0" rtl="0">
              <a:lnSpc>
                <a:spcPct val="120000"/>
              </a:lnSpc>
              <a:spcBef>
                <a:spcPts val="0"/>
              </a:spcBef>
              <a:buClr>
                <a:srgbClr val="000000"/>
              </a:buClr>
              <a:buSzPct val="91666"/>
              <a:buFont typeface="Arial"/>
              <a:buNone/>
            </a:pPr>
            <a:r>
              <a:rPr lang="en" sz="1600">
                <a:solidFill>
                  <a:srgbClr val="FFFFFF"/>
                </a:solidFill>
                <a:latin typeface="Raleway"/>
                <a:ea typeface="Raleway"/>
                <a:cs typeface="Raleway"/>
                <a:sym typeface="Raleway"/>
              </a:rPr>
              <a:t>RESULTS</a:t>
            </a:r>
          </a:p>
          <a:p>
            <a:pPr lvl="0" rtl="0">
              <a:lnSpc>
                <a:spcPct val="140000"/>
              </a:lnSpc>
              <a:spcBef>
                <a:spcPts val="0"/>
              </a:spcBef>
              <a:buClr>
                <a:schemeClr val="dk1"/>
              </a:buClr>
              <a:buSzPct val="137500"/>
              <a:buFont typeface="Arial"/>
              <a:buNone/>
            </a:pPr>
            <a:r>
              <a:rPr lang="en" sz="1067">
                <a:solidFill>
                  <a:srgbClr val="FFFFFF"/>
                </a:solidFill>
                <a:latin typeface="Raleway"/>
                <a:ea typeface="Raleway"/>
                <a:cs typeface="Raleway"/>
                <a:sym typeface="Raleway"/>
              </a:rPr>
              <a:t>Through our multi-phased approach, we helped Lexmark gain</a:t>
            </a:r>
            <a:br>
              <a:rPr lang="en" sz="1067">
                <a:solidFill>
                  <a:srgbClr val="FFFFFF"/>
                </a:solidFill>
                <a:latin typeface="Raleway"/>
                <a:ea typeface="Raleway"/>
                <a:cs typeface="Raleway"/>
                <a:sym typeface="Raleway"/>
              </a:rPr>
            </a:br>
            <a:r>
              <a:rPr lang="en" sz="1067">
                <a:solidFill>
                  <a:srgbClr val="FFFFFF"/>
                </a:solidFill>
                <a:latin typeface="Raleway"/>
                <a:ea typeface="Raleway"/>
                <a:cs typeface="Raleway"/>
                <a:sym typeface="Raleway"/>
              </a:rPr>
              <a:t>a 360-degree view of its customers. We helped the company deliver analytics that help improve sales productivity and increase revenue growth. By integrating the company’s systems and developing the necessary analytics tools, we were able to extend and enhance native Salesforce.com reports to open new levels of analytical insight and drive business growth.</a:t>
            </a:r>
          </a:p>
        </p:txBody>
      </p:sp>
    </p:spTree>
    <p:extLst>
      <p:ext uri="{BB962C8B-B14F-4D97-AF65-F5344CB8AC3E}">
        <p14:creationId xmlns:p14="http://schemas.microsoft.com/office/powerpoint/2010/main" val="274452413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2_Slide04">
    <p:spTree>
      <p:nvGrpSpPr>
        <p:cNvPr id="1" name="Shape 23"/>
        <p:cNvGrpSpPr/>
        <p:nvPr/>
      </p:nvGrpSpPr>
      <p:grpSpPr>
        <a:xfrm>
          <a:off x="0" y="0"/>
          <a:ext cx="0" cy="0"/>
          <a:chOff x="0" y="0"/>
          <a:chExt cx="0" cy="0"/>
        </a:xfrm>
      </p:grpSpPr>
      <p:sp>
        <p:nvSpPr>
          <p:cNvPr id="24" name="Shape 24"/>
          <p:cNvSpPr txBox="1"/>
          <p:nvPr/>
        </p:nvSpPr>
        <p:spPr>
          <a:xfrm>
            <a:off x="1559349" y="5985600"/>
            <a:ext cx="9194800" cy="567600"/>
          </a:xfrm>
          <a:prstGeom prst="rect">
            <a:avLst/>
          </a:prstGeom>
          <a:noFill/>
          <a:ln>
            <a:noFill/>
          </a:ln>
        </p:spPr>
        <p:txBody>
          <a:bodyPr lIns="121900" tIns="121900" rIns="121900" bIns="121900" anchor="t" anchorCtr="0">
            <a:noAutofit/>
          </a:bodyPr>
          <a:lstStyle/>
          <a:p>
            <a:pPr lvl="0" algn="ctr" rtl="0">
              <a:lnSpc>
                <a:spcPct val="120000"/>
              </a:lnSpc>
              <a:spcBef>
                <a:spcPts val="0"/>
              </a:spcBef>
              <a:buNone/>
            </a:pPr>
            <a:r>
              <a:rPr lang="en" sz="1067">
                <a:solidFill>
                  <a:srgbClr val="7F8C8D"/>
                </a:solidFill>
                <a:latin typeface="Raleway"/>
                <a:ea typeface="Raleway"/>
                <a:cs typeface="Raleway"/>
                <a:sym typeface="Raleway"/>
              </a:rPr>
              <a:t>Snapshots of a dog’s vitals and other health indicators make it easy to get a quick status report.</a:t>
            </a:r>
          </a:p>
          <a:p>
            <a:pPr lvl="0" algn="ctr" rtl="0">
              <a:lnSpc>
                <a:spcPct val="120000"/>
              </a:lnSpc>
              <a:spcBef>
                <a:spcPts val="0"/>
              </a:spcBef>
              <a:buNone/>
            </a:pPr>
            <a:endParaRPr sz="1067">
              <a:solidFill>
                <a:srgbClr val="7F8C8D"/>
              </a:solidFill>
              <a:latin typeface="Raleway"/>
              <a:ea typeface="Raleway"/>
              <a:cs typeface="Raleway"/>
              <a:sym typeface="Raleway"/>
            </a:endParaRPr>
          </a:p>
          <a:p>
            <a:pPr lvl="0" algn="ctr" rtl="0">
              <a:lnSpc>
                <a:spcPct val="120000"/>
              </a:lnSpc>
              <a:spcBef>
                <a:spcPts val="0"/>
              </a:spcBef>
              <a:buNone/>
            </a:pPr>
            <a:endParaRPr sz="1067">
              <a:solidFill>
                <a:srgbClr val="7F8C8D"/>
              </a:solidFill>
              <a:latin typeface="Raleway"/>
              <a:ea typeface="Raleway"/>
              <a:cs typeface="Raleway"/>
              <a:sym typeface="Raleway"/>
            </a:endParaRPr>
          </a:p>
          <a:p>
            <a:pPr lvl="0" algn="ctr" rtl="0">
              <a:spcBef>
                <a:spcPts val="0"/>
              </a:spcBef>
              <a:buNone/>
            </a:pPr>
            <a:endParaRPr sz="1067">
              <a:latin typeface="Raleway"/>
              <a:ea typeface="Raleway"/>
              <a:cs typeface="Raleway"/>
              <a:sym typeface="Raleway"/>
            </a:endParaRPr>
          </a:p>
        </p:txBody>
      </p:sp>
      <p:pic>
        <p:nvPicPr>
          <p:cNvPr id="25" name="Shape 25" descr="s12-env-side-comp.jpg"/>
          <p:cNvPicPr preferRelativeResize="0"/>
          <p:nvPr/>
        </p:nvPicPr>
        <p:blipFill>
          <a:blip r:embed="rId2">
            <a:alphaModFix/>
          </a:blip>
          <a:stretch>
            <a:fillRect/>
          </a:stretch>
        </p:blipFill>
        <p:spPr>
          <a:xfrm>
            <a:off x="1498601" y="2128658"/>
            <a:ext cx="9194803" cy="4424540"/>
          </a:xfrm>
          <a:prstGeom prst="rect">
            <a:avLst/>
          </a:prstGeom>
          <a:noFill/>
          <a:ln>
            <a:noFill/>
          </a:ln>
        </p:spPr>
      </p:pic>
      <p:sp>
        <p:nvSpPr>
          <p:cNvPr id="26" name="Shape 26"/>
          <p:cNvSpPr txBox="1"/>
          <p:nvPr/>
        </p:nvSpPr>
        <p:spPr>
          <a:xfrm>
            <a:off x="449201" y="342500"/>
            <a:ext cx="5559199" cy="2149600"/>
          </a:xfrm>
          <a:prstGeom prst="rect">
            <a:avLst/>
          </a:prstGeom>
          <a:noFill/>
          <a:ln>
            <a:noFill/>
          </a:ln>
        </p:spPr>
        <p:txBody>
          <a:bodyPr lIns="121900" tIns="121900" rIns="121900" bIns="121900" anchor="t" anchorCtr="0">
            <a:noAutofit/>
          </a:bodyPr>
          <a:lstStyle/>
          <a:p>
            <a:pPr lvl="0" rtl="0">
              <a:lnSpc>
                <a:spcPct val="100000"/>
              </a:lnSpc>
              <a:spcBef>
                <a:spcPts val="0"/>
              </a:spcBef>
              <a:buClr>
                <a:srgbClr val="000000"/>
              </a:buClr>
              <a:buSzPct val="61111"/>
              <a:buFont typeface="Arial"/>
              <a:buNone/>
            </a:pPr>
            <a:r>
              <a:rPr lang="en" sz="2400">
                <a:solidFill>
                  <a:srgbClr val="7F8C8D"/>
                </a:solidFill>
                <a:latin typeface="Raleway"/>
                <a:ea typeface="Raleway"/>
                <a:cs typeface="Raleway"/>
                <a:sym typeface="Raleway"/>
              </a:rPr>
              <a:t>VISUALIZING THE DATA</a:t>
            </a:r>
          </a:p>
          <a:p>
            <a:pPr lvl="0" rtl="0">
              <a:lnSpc>
                <a:spcPct val="140000"/>
              </a:lnSpc>
              <a:spcBef>
                <a:spcPts val="1333"/>
              </a:spcBef>
              <a:buClr>
                <a:srgbClr val="000000"/>
              </a:buClr>
              <a:buSzPct val="137500"/>
              <a:buFont typeface="Arial"/>
              <a:buNone/>
            </a:pPr>
            <a:r>
              <a:rPr lang="en" sz="1067">
                <a:solidFill>
                  <a:srgbClr val="7F8C8D"/>
                </a:solidFill>
                <a:latin typeface="Raleway"/>
                <a:ea typeface="Raleway"/>
                <a:cs typeface="Raleway"/>
                <a:sym typeface="Raleway"/>
              </a:rPr>
              <a:t>Our architecture takes advantage of traditional data transformation tools for the low-complexity, low-volatility data, while using in-memory technology to process machine data and integrate all data sources. We visualize this data through an SAP Business Objects reporting layer, and then deliver a self-serve BI portal to Tennant</a:t>
            </a:r>
          </a:p>
        </p:txBody>
      </p:sp>
      <p:sp>
        <p:nvSpPr>
          <p:cNvPr id="27" name="Shape 27"/>
          <p:cNvSpPr txBox="1"/>
          <p:nvPr/>
        </p:nvSpPr>
        <p:spPr>
          <a:xfrm>
            <a:off x="6096000" y="342500"/>
            <a:ext cx="5646800" cy="2149600"/>
          </a:xfrm>
          <a:prstGeom prst="rect">
            <a:avLst/>
          </a:prstGeom>
          <a:noFill/>
          <a:ln>
            <a:noFill/>
          </a:ln>
        </p:spPr>
        <p:txBody>
          <a:bodyPr lIns="121900" tIns="121900" rIns="121900" bIns="121900" anchor="t" anchorCtr="0">
            <a:noAutofit/>
          </a:bodyPr>
          <a:lstStyle/>
          <a:p>
            <a:pPr lvl="0" rtl="0">
              <a:lnSpc>
                <a:spcPct val="100000"/>
              </a:lnSpc>
              <a:spcBef>
                <a:spcPts val="0"/>
              </a:spcBef>
              <a:buClr>
                <a:srgbClr val="000000"/>
              </a:buClr>
              <a:buFont typeface="Arial"/>
              <a:buNone/>
            </a:pPr>
            <a:endParaRPr sz="2400">
              <a:solidFill>
                <a:srgbClr val="7F8C8D"/>
              </a:solidFill>
              <a:latin typeface="Raleway"/>
              <a:ea typeface="Raleway"/>
              <a:cs typeface="Raleway"/>
              <a:sym typeface="Raleway"/>
            </a:endParaRPr>
          </a:p>
          <a:p>
            <a:pPr lvl="0" rtl="0">
              <a:lnSpc>
                <a:spcPct val="140000"/>
              </a:lnSpc>
              <a:spcBef>
                <a:spcPts val="1333"/>
              </a:spcBef>
              <a:buClr>
                <a:srgbClr val="000000"/>
              </a:buClr>
              <a:buSzPct val="137500"/>
              <a:buFont typeface="Arial"/>
              <a:buNone/>
            </a:pPr>
            <a:r>
              <a:rPr lang="en" sz="1067">
                <a:solidFill>
                  <a:srgbClr val="7F8C8D"/>
                </a:solidFill>
                <a:latin typeface="Raleway"/>
                <a:ea typeface="Raleway"/>
                <a:cs typeface="Raleway"/>
                <a:sym typeface="Raleway"/>
              </a:rPr>
              <a:t>users and customers via our proprietary Intelliportal Dashboard solution. Intelliportal is a Java-based framework that delivers BI visuals using intuitive navigation, with a single point of access that supports responsive design.</a:t>
            </a:r>
          </a:p>
        </p:txBody>
      </p:sp>
    </p:spTree>
    <p:extLst>
      <p:ext uri="{BB962C8B-B14F-4D97-AF65-F5344CB8AC3E}">
        <p14:creationId xmlns:p14="http://schemas.microsoft.com/office/powerpoint/2010/main" val="92383086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reserve="1">
  <p:cSld name="2_Slide 01">
    <p:bg>
      <p:bgPr>
        <a:solidFill>
          <a:srgbClr val="F2F1EF"/>
        </a:solidFill>
        <a:effectLst/>
      </p:bgPr>
    </p:bg>
    <p:spTree>
      <p:nvGrpSpPr>
        <p:cNvPr id="1" name="Shape 10"/>
        <p:cNvGrpSpPr/>
        <p:nvPr/>
      </p:nvGrpSpPr>
      <p:grpSpPr>
        <a:xfrm>
          <a:off x="0" y="0"/>
          <a:ext cx="0" cy="0"/>
          <a:chOff x="0" y="0"/>
          <a:chExt cx="0" cy="0"/>
        </a:xfrm>
      </p:grpSpPr>
      <p:pic>
        <p:nvPicPr>
          <p:cNvPr id="11" name="Shape 11" descr="maxresdefault2.jpg"/>
          <p:cNvPicPr preferRelativeResize="0"/>
          <p:nvPr/>
        </p:nvPicPr>
        <p:blipFill rotWithShape="1">
          <a:blip r:embed="rId2">
            <a:alphaModFix/>
          </a:blip>
          <a:srcRect t="28712" b="2629"/>
          <a:stretch/>
        </p:blipFill>
        <p:spPr>
          <a:xfrm>
            <a:off x="0" y="0"/>
            <a:ext cx="12192000" cy="3022432"/>
          </a:xfrm>
          <a:prstGeom prst="rect">
            <a:avLst/>
          </a:prstGeom>
          <a:noFill/>
          <a:ln>
            <a:noFill/>
          </a:ln>
        </p:spPr>
      </p:pic>
      <p:sp>
        <p:nvSpPr>
          <p:cNvPr id="12" name="Shape 12"/>
          <p:cNvSpPr txBox="1"/>
          <p:nvPr/>
        </p:nvSpPr>
        <p:spPr>
          <a:xfrm>
            <a:off x="333067" y="3330135"/>
            <a:ext cx="10323200" cy="3375999"/>
          </a:xfrm>
          <a:prstGeom prst="rect">
            <a:avLst/>
          </a:prstGeom>
          <a:noFill/>
          <a:ln>
            <a:noFill/>
          </a:ln>
        </p:spPr>
        <p:txBody>
          <a:bodyPr lIns="121900" tIns="121900" rIns="121900" bIns="121900" anchor="t" anchorCtr="0">
            <a:noAutofit/>
          </a:bodyPr>
          <a:lstStyle/>
          <a:p>
            <a:pPr lvl="0" rtl="0">
              <a:spcBef>
                <a:spcPts val="0"/>
              </a:spcBef>
              <a:buClr>
                <a:srgbClr val="000000"/>
              </a:buClr>
              <a:buFont typeface="Arial"/>
              <a:buNone/>
            </a:pPr>
            <a:r>
              <a:rPr lang="en" sz="2400">
                <a:solidFill>
                  <a:srgbClr val="D23138"/>
                </a:solidFill>
                <a:latin typeface="Raleway"/>
                <a:ea typeface="Raleway"/>
                <a:cs typeface="Raleway"/>
                <a:sym typeface="Raleway"/>
              </a:rPr>
              <a:t>TENNANT</a:t>
            </a:r>
          </a:p>
          <a:p>
            <a:pPr lvl="0" rtl="0">
              <a:spcBef>
                <a:spcPts val="0"/>
              </a:spcBef>
              <a:buClr>
                <a:srgbClr val="000000"/>
              </a:buClr>
              <a:buSzPct val="61111"/>
              <a:buFont typeface="Arial"/>
              <a:buNone/>
            </a:pPr>
            <a:r>
              <a:rPr lang="en" sz="2400" b="1">
                <a:solidFill>
                  <a:srgbClr val="292929"/>
                </a:solidFill>
                <a:latin typeface="Raleway"/>
                <a:ea typeface="Raleway"/>
                <a:cs typeface="Raleway"/>
                <a:sym typeface="Raleway"/>
              </a:rPr>
              <a:t>MACHINE-TO-MACHINE ANALYTICS</a:t>
            </a:r>
          </a:p>
          <a:p>
            <a:pPr lvl="0" rtl="0">
              <a:lnSpc>
                <a:spcPct val="140000"/>
              </a:lnSpc>
              <a:spcBef>
                <a:spcPts val="1333"/>
              </a:spcBef>
              <a:buClr>
                <a:srgbClr val="000000"/>
              </a:buClr>
              <a:buSzPct val="137500"/>
              <a:buFont typeface="Arial"/>
              <a:buNone/>
            </a:pPr>
            <a:r>
              <a:rPr lang="en" sz="1067" b="1">
                <a:solidFill>
                  <a:srgbClr val="D23138"/>
                </a:solidFill>
                <a:latin typeface="Raleway"/>
                <a:ea typeface="Raleway"/>
                <a:cs typeface="Raleway"/>
                <a:sym typeface="Raleway"/>
              </a:rPr>
              <a:t>THE CHALLENGE</a:t>
            </a:r>
          </a:p>
          <a:p>
            <a:pPr lvl="0" rtl="0">
              <a:lnSpc>
                <a:spcPct val="140000"/>
              </a:lnSpc>
              <a:spcBef>
                <a:spcPts val="0"/>
              </a:spcBef>
              <a:buClr>
                <a:srgbClr val="000000"/>
              </a:buClr>
              <a:buSzPct val="137500"/>
              <a:buFont typeface="Arial"/>
              <a:buNone/>
            </a:pPr>
            <a:r>
              <a:rPr lang="en" sz="1067">
                <a:solidFill>
                  <a:srgbClr val="292929"/>
                </a:solidFill>
                <a:latin typeface="Raleway"/>
                <a:ea typeface="Raleway"/>
                <a:cs typeface="Raleway"/>
                <a:sym typeface="Raleway"/>
              </a:rPr>
              <a:t>Tennant, a global leader in cleaning industry technology and related machinery needed to consolidate and analyze its cleaning machine telemetry data, along with its ERP and other sources of data. The company also wanted to make this data more actionable by delivering the information to its internal management team, field based operators and customers in real-time.</a:t>
            </a:r>
          </a:p>
          <a:p>
            <a:pPr lvl="0" rtl="0">
              <a:lnSpc>
                <a:spcPct val="140000"/>
              </a:lnSpc>
              <a:spcBef>
                <a:spcPts val="800"/>
              </a:spcBef>
              <a:buClr>
                <a:srgbClr val="000000"/>
              </a:buClr>
              <a:buSzPct val="137500"/>
              <a:buFont typeface="Arial"/>
              <a:buNone/>
            </a:pPr>
            <a:r>
              <a:rPr lang="en" sz="1067" b="1">
                <a:solidFill>
                  <a:srgbClr val="D23138"/>
                </a:solidFill>
                <a:latin typeface="Raleway"/>
                <a:ea typeface="Raleway"/>
                <a:cs typeface="Raleway"/>
                <a:sym typeface="Raleway"/>
              </a:rPr>
              <a:t>OUR INSIGHT</a:t>
            </a:r>
          </a:p>
          <a:p>
            <a:pPr lvl="0" rtl="0">
              <a:lnSpc>
                <a:spcPct val="140000"/>
              </a:lnSpc>
              <a:spcBef>
                <a:spcPts val="0"/>
              </a:spcBef>
              <a:buClr>
                <a:srgbClr val="000000"/>
              </a:buClr>
              <a:buSzPct val="137500"/>
              <a:buFont typeface="Arial"/>
              <a:buNone/>
            </a:pPr>
            <a:r>
              <a:rPr lang="en" sz="1067">
                <a:solidFill>
                  <a:srgbClr val="292929"/>
                </a:solidFill>
                <a:latin typeface="Raleway"/>
                <a:ea typeface="Raleway"/>
                <a:cs typeface="Raleway"/>
                <a:sym typeface="Raleway"/>
              </a:rPr>
              <a:t>Our solution architecture team, partnership with SAP solution providers, designed a logical architecture that allowed for the integration of machine data, SAP ERP data and other sources, with minimal architecture impact to Tennant. The architecture also provided high-speed, high-performance movement of data from machines to the reporting layer. This enables the effective delivery of information, as well as the ability to retire maintenance-heavy legacy systems that are not scalable. </a:t>
            </a:r>
          </a:p>
        </p:txBody>
      </p:sp>
      <p:sp>
        <p:nvSpPr>
          <p:cNvPr id="13" name="Shape 13"/>
          <p:cNvSpPr/>
          <p:nvPr/>
        </p:nvSpPr>
        <p:spPr>
          <a:xfrm rot="5400000">
            <a:off x="10110601" y="1520834"/>
            <a:ext cx="1761199" cy="1570799"/>
          </a:xfrm>
          <a:prstGeom prst="hexagon">
            <a:avLst>
              <a:gd name="adj" fmla="val 25000"/>
              <a:gd name="vf" fmla="val 115470"/>
            </a:avLst>
          </a:prstGeom>
          <a:solidFill>
            <a:srgbClr val="D60F29"/>
          </a:solidFill>
          <a:ln>
            <a:noFill/>
          </a:ln>
        </p:spPr>
        <p:txBody>
          <a:bodyPr lIns="121900" tIns="0" rIns="0" bIns="0" anchor="ctr" anchorCtr="0">
            <a:noAutofit/>
          </a:bodyPr>
          <a:lstStyle/>
          <a:p>
            <a:pPr marL="0" marR="0" lvl="0" indent="0" algn="ctr" rtl="0">
              <a:lnSpc>
                <a:spcPct val="100000"/>
              </a:lnSpc>
              <a:spcBef>
                <a:spcPts val="0"/>
              </a:spcBef>
              <a:spcAft>
                <a:spcPts val="0"/>
              </a:spcAft>
              <a:buClr>
                <a:srgbClr val="000000"/>
              </a:buClr>
              <a:buFont typeface="Arial"/>
              <a:buNone/>
            </a:pPr>
            <a:endParaRPr sz="1200" b="1" i="0" u="none" strike="noStrike" cap="none">
              <a:solidFill>
                <a:srgbClr val="FFFFFF"/>
              </a:solidFill>
              <a:latin typeface="Helvetica Neue"/>
              <a:ea typeface="Helvetica Neue"/>
              <a:cs typeface="Helvetica Neue"/>
              <a:sym typeface="Helvetica Neue"/>
            </a:endParaRPr>
          </a:p>
        </p:txBody>
      </p:sp>
      <p:sp>
        <p:nvSpPr>
          <p:cNvPr id="14" name="Shape 14"/>
          <p:cNvSpPr txBox="1"/>
          <p:nvPr/>
        </p:nvSpPr>
        <p:spPr>
          <a:xfrm>
            <a:off x="10194601" y="1786233"/>
            <a:ext cx="1593199" cy="1039999"/>
          </a:xfrm>
          <a:prstGeom prst="rect">
            <a:avLst/>
          </a:prstGeom>
          <a:noFill/>
          <a:ln>
            <a:noFill/>
          </a:ln>
        </p:spPr>
        <p:txBody>
          <a:bodyPr lIns="121900" tIns="60933" rIns="121900" bIns="60933" anchor="ctr" anchorCtr="0">
            <a:noAutofit/>
          </a:bodyPr>
          <a:lstStyle/>
          <a:p>
            <a:pPr lvl="0" algn="ctr" rtl="0">
              <a:spcBef>
                <a:spcPts val="0"/>
              </a:spcBef>
              <a:buClr>
                <a:srgbClr val="FFFFFF"/>
              </a:buClr>
              <a:buSzPct val="25000"/>
              <a:buFont typeface="Raleway"/>
              <a:buNone/>
            </a:pPr>
            <a:r>
              <a:rPr lang="en" sz="1333" b="1">
                <a:solidFill>
                  <a:srgbClr val="FFFFFF"/>
                </a:solidFill>
                <a:latin typeface="Raleway"/>
                <a:ea typeface="Raleway"/>
                <a:cs typeface="Raleway"/>
                <a:sym typeface="Raleway"/>
              </a:rPr>
              <a:t>Monetizing</a:t>
            </a:r>
            <a:r>
              <a:rPr lang="en" sz="1333">
                <a:solidFill>
                  <a:srgbClr val="FFFFFF"/>
                </a:solidFill>
                <a:latin typeface="Raleway"/>
                <a:ea typeface="Raleway"/>
                <a:cs typeface="Raleway"/>
                <a:sym typeface="Raleway"/>
              </a:rPr>
              <a:t> data for a competitive advantage</a:t>
            </a:r>
          </a:p>
        </p:txBody>
      </p:sp>
    </p:spTree>
    <p:extLst>
      <p:ext uri="{BB962C8B-B14F-4D97-AF65-F5344CB8AC3E}">
        <p14:creationId xmlns:p14="http://schemas.microsoft.com/office/powerpoint/2010/main" val="283434325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blank" preserve="1">
  <p:cSld name="Slide02">
    <p:bg>
      <p:bgPr>
        <a:solidFill>
          <a:srgbClr val="FFFFFF"/>
        </a:solidFill>
        <a:effectLst/>
      </p:bgPr>
    </p:bg>
    <p:spTree>
      <p:nvGrpSpPr>
        <p:cNvPr id="1" name="Shape 15"/>
        <p:cNvGrpSpPr/>
        <p:nvPr/>
      </p:nvGrpSpPr>
      <p:grpSpPr>
        <a:xfrm>
          <a:off x="0" y="0"/>
          <a:ext cx="0" cy="0"/>
          <a:chOff x="0" y="0"/>
          <a:chExt cx="0" cy="0"/>
        </a:xfrm>
      </p:grpSpPr>
      <p:sp>
        <p:nvSpPr>
          <p:cNvPr id="16" name="Shape 16"/>
          <p:cNvSpPr txBox="1"/>
          <p:nvPr/>
        </p:nvSpPr>
        <p:spPr>
          <a:xfrm>
            <a:off x="449201" y="342500"/>
            <a:ext cx="5559199" cy="2149600"/>
          </a:xfrm>
          <a:prstGeom prst="rect">
            <a:avLst/>
          </a:prstGeom>
          <a:noFill/>
          <a:ln>
            <a:noFill/>
          </a:ln>
        </p:spPr>
        <p:txBody>
          <a:bodyPr lIns="121900" tIns="121900" rIns="121900" bIns="121900" anchor="t" anchorCtr="0">
            <a:noAutofit/>
          </a:bodyPr>
          <a:lstStyle/>
          <a:p>
            <a:pPr lvl="0" rtl="0">
              <a:lnSpc>
                <a:spcPct val="100000"/>
              </a:lnSpc>
              <a:spcBef>
                <a:spcPts val="0"/>
              </a:spcBef>
              <a:buClr>
                <a:srgbClr val="000000"/>
              </a:buClr>
              <a:buSzPct val="61111"/>
              <a:buFont typeface="Arial"/>
              <a:buNone/>
            </a:pPr>
            <a:r>
              <a:rPr lang="en" sz="2400">
                <a:solidFill>
                  <a:srgbClr val="7F8C8D"/>
                </a:solidFill>
                <a:latin typeface="Raleway"/>
                <a:ea typeface="Raleway"/>
                <a:cs typeface="Raleway"/>
                <a:sym typeface="Raleway"/>
              </a:rPr>
              <a:t>IMPLEMENTING THE ARCHITECTURE</a:t>
            </a:r>
          </a:p>
          <a:p>
            <a:pPr lvl="0" rtl="0">
              <a:lnSpc>
                <a:spcPct val="140000"/>
              </a:lnSpc>
              <a:spcBef>
                <a:spcPts val="1333"/>
              </a:spcBef>
              <a:buClr>
                <a:srgbClr val="000000"/>
              </a:buClr>
              <a:buSzPct val="137500"/>
              <a:buFont typeface="Arial"/>
              <a:buNone/>
            </a:pPr>
            <a:r>
              <a:rPr lang="en" sz="1067">
                <a:solidFill>
                  <a:srgbClr val="7F8C8D"/>
                </a:solidFill>
                <a:latin typeface="Raleway"/>
                <a:ea typeface="Raleway"/>
                <a:cs typeface="Raleway"/>
                <a:sym typeface="Raleway"/>
              </a:rPr>
              <a:t>Our logical architecture brings together the Tennant ERP environment, the Tennant ILS Machine Telemetry system and other relevant data sources, including Tennant public websites, Tennant Customer Web Portal and customer emails in a cloud-hosted analytics platform reporting layer. This reporting layer uses</a:t>
            </a:r>
          </a:p>
        </p:txBody>
      </p:sp>
      <p:sp>
        <p:nvSpPr>
          <p:cNvPr id="17" name="Shape 17"/>
          <p:cNvSpPr txBox="1"/>
          <p:nvPr/>
        </p:nvSpPr>
        <p:spPr>
          <a:xfrm>
            <a:off x="6096000" y="342500"/>
            <a:ext cx="5646800" cy="2149600"/>
          </a:xfrm>
          <a:prstGeom prst="rect">
            <a:avLst/>
          </a:prstGeom>
          <a:noFill/>
          <a:ln>
            <a:noFill/>
          </a:ln>
        </p:spPr>
        <p:txBody>
          <a:bodyPr lIns="121900" tIns="121900" rIns="121900" bIns="121900" anchor="t" anchorCtr="0">
            <a:noAutofit/>
          </a:bodyPr>
          <a:lstStyle/>
          <a:p>
            <a:pPr lvl="0" rtl="0">
              <a:lnSpc>
                <a:spcPct val="100000"/>
              </a:lnSpc>
              <a:spcBef>
                <a:spcPts val="0"/>
              </a:spcBef>
              <a:buClr>
                <a:srgbClr val="000000"/>
              </a:buClr>
              <a:buSzPct val="61111"/>
              <a:buFont typeface="Arial"/>
              <a:buNone/>
            </a:pPr>
            <a:r>
              <a:rPr lang="en" sz="2400">
                <a:solidFill>
                  <a:srgbClr val="7F8C8D"/>
                </a:solidFill>
                <a:latin typeface="Raleway"/>
                <a:ea typeface="Raleway"/>
                <a:cs typeface="Raleway"/>
                <a:sym typeface="Raleway"/>
              </a:rPr>
              <a:t> </a:t>
            </a:r>
          </a:p>
          <a:p>
            <a:pPr lvl="0" rtl="0">
              <a:lnSpc>
                <a:spcPct val="100000"/>
              </a:lnSpc>
              <a:spcBef>
                <a:spcPts val="0"/>
              </a:spcBef>
              <a:buClr>
                <a:srgbClr val="000000"/>
              </a:buClr>
              <a:buFont typeface="Arial"/>
              <a:buNone/>
            </a:pPr>
            <a:endParaRPr sz="2400">
              <a:solidFill>
                <a:srgbClr val="7F8C8D"/>
              </a:solidFill>
              <a:latin typeface="Raleway"/>
              <a:ea typeface="Raleway"/>
              <a:cs typeface="Raleway"/>
              <a:sym typeface="Raleway"/>
            </a:endParaRPr>
          </a:p>
          <a:p>
            <a:pPr lvl="0" rtl="0">
              <a:lnSpc>
                <a:spcPct val="140000"/>
              </a:lnSpc>
              <a:spcBef>
                <a:spcPts val="1333"/>
              </a:spcBef>
              <a:buClr>
                <a:srgbClr val="000000"/>
              </a:buClr>
              <a:buSzPct val="137500"/>
              <a:buFont typeface="Arial"/>
              <a:buNone/>
            </a:pPr>
            <a:r>
              <a:rPr lang="en" sz="1067">
                <a:solidFill>
                  <a:srgbClr val="7F8C8D"/>
                </a:solidFill>
                <a:latin typeface="Raleway"/>
                <a:ea typeface="Raleway"/>
                <a:cs typeface="Raleway"/>
                <a:sym typeface="Raleway"/>
              </a:rPr>
              <a:t>Tennant’s existing SAP footprint and adds the processing power of a HANA in-memory database. This enables processing of data received from the ILS layer as well as traditional data received from the ERP data repository and other structure sources, which is then presented in real time.</a:t>
            </a:r>
          </a:p>
        </p:txBody>
      </p:sp>
      <p:pic>
        <p:nvPicPr>
          <p:cNvPr id="18" name="Shape 18" descr="Tennant-Diagram.png"/>
          <p:cNvPicPr preferRelativeResize="0"/>
          <p:nvPr/>
        </p:nvPicPr>
        <p:blipFill>
          <a:blip r:embed="rId2">
            <a:alphaModFix/>
          </a:blip>
          <a:stretch>
            <a:fillRect/>
          </a:stretch>
        </p:blipFill>
        <p:spPr>
          <a:xfrm>
            <a:off x="1998351" y="2492101"/>
            <a:ext cx="7831012" cy="4036735"/>
          </a:xfrm>
          <a:prstGeom prst="rect">
            <a:avLst/>
          </a:prstGeom>
          <a:noFill/>
          <a:ln>
            <a:noFill/>
          </a:ln>
        </p:spPr>
      </p:pic>
    </p:spTree>
    <p:extLst>
      <p:ext uri="{BB962C8B-B14F-4D97-AF65-F5344CB8AC3E}">
        <p14:creationId xmlns:p14="http://schemas.microsoft.com/office/powerpoint/2010/main" val="3471221797"/>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Slide04 1">
    <p:spTree>
      <p:nvGrpSpPr>
        <p:cNvPr id="1" name="Shape 19"/>
        <p:cNvGrpSpPr/>
        <p:nvPr/>
      </p:nvGrpSpPr>
      <p:grpSpPr>
        <a:xfrm>
          <a:off x="0" y="0"/>
          <a:ext cx="0" cy="0"/>
          <a:chOff x="0" y="0"/>
          <a:chExt cx="0" cy="0"/>
        </a:xfrm>
      </p:grpSpPr>
      <p:pic>
        <p:nvPicPr>
          <p:cNvPr id="20" name="Shape 20" descr="tennant-new.jpg"/>
          <p:cNvPicPr preferRelativeResize="0"/>
          <p:nvPr/>
        </p:nvPicPr>
        <p:blipFill>
          <a:blip r:embed="rId2">
            <a:alphaModFix/>
          </a:blip>
          <a:stretch>
            <a:fillRect/>
          </a:stretch>
        </p:blipFill>
        <p:spPr>
          <a:xfrm>
            <a:off x="5818142" y="342501"/>
            <a:ext cx="5989527" cy="6208164"/>
          </a:xfrm>
          <a:prstGeom prst="rect">
            <a:avLst/>
          </a:prstGeom>
          <a:noFill/>
          <a:ln>
            <a:noFill/>
          </a:ln>
        </p:spPr>
      </p:pic>
      <p:sp>
        <p:nvSpPr>
          <p:cNvPr id="21" name="Shape 21"/>
          <p:cNvSpPr txBox="1"/>
          <p:nvPr/>
        </p:nvSpPr>
        <p:spPr>
          <a:xfrm>
            <a:off x="449200" y="342500"/>
            <a:ext cx="4863200" cy="2149600"/>
          </a:xfrm>
          <a:prstGeom prst="rect">
            <a:avLst/>
          </a:prstGeom>
          <a:noFill/>
          <a:ln>
            <a:noFill/>
          </a:ln>
        </p:spPr>
        <p:txBody>
          <a:bodyPr lIns="121900" tIns="121900" rIns="121900" bIns="121900" anchor="t" anchorCtr="0">
            <a:noAutofit/>
          </a:bodyPr>
          <a:lstStyle/>
          <a:p>
            <a:pPr lvl="0" rtl="0">
              <a:lnSpc>
                <a:spcPct val="100000"/>
              </a:lnSpc>
              <a:spcBef>
                <a:spcPts val="0"/>
              </a:spcBef>
              <a:buClr>
                <a:srgbClr val="000000"/>
              </a:buClr>
              <a:buSzPct val="61111"/>
              <a:buFont typeface="Arial"/>
              <a:buNone/>
            </a:pPr>
            <a:r>
              <a:rPr lang="en" sz="2400">
                <a:solidFill>
                  <a:srgbClr val="7F8C8D"/>
                </a:solidFill>
                <a:latin typeface="Raleway"/>
                <a:ea typeface="Raleway"/>
                <a:cs typeface="Raleway"/>
                <a:sym typeface="Raleway"/>
              </a:rPr>
              <a:t>VISUALIZING THE DATA</a:t>
            </a:r>
          </a:p>
          <a:p>
            <a:pPr lvl="0" rtl="0">
              <a:lnSpc>
                <a:spcPct val="140000"/>
              </a:lnSpc>
              <a:spcBef>
                <a:spcPts val="1333"/>
              </a:spcBef>
              <a:buClr>
                <a:srgbClr val="000000"/>
              </a:buClr>
              <a:buSzPct val="137500"/>
              <a:buFont typeface="Arial"/>
              <a:buNone/>
            </a:pPr>
            <a:r>
              <a:rPr lang="en" sz="1067">
                <a:solidFill>
                  <a:srgbClr val="7F8C8D"/>
                </a:solidFill>
                <a:latin typeface="Raleway"/>
                <a:ea typeface="Raleway"/>
                <a:cs typeface="Raleway"/>
                <a:sym typeface="Raleway"/>
              </a:rPr>
              <a:t>Our architecture takes advantage of traditional data transformation tools for the low-complexity, low-volatility data, while using in-memory technology to process machine data and integrate all data sources. We visualize this data through an SAP Business Objects reporting layer, and then deliver a self-serve BI portal to Tennant users and customers via our proprietary Intelliportal Dashboard solution. Intelliportal is a Java-based framework that delivers BI visuals using intuitive navigation, with a single point of access that supports responsive design.</a:t>
            </a:r>
          </a:p>
        </p:txBody>
      </p:sp>
    </p:spTree>
    <p:extLst>
      <p:ext uri="{BB962C8B-B14F-4D97-AF65-F5344CB8AC3E}">
        <p14:creationId xmlns:p14="http://schemas.microsoft.com/office/powerpoint/2010/main" val="3574953416"/>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1_Slide08">
    <p:spTree>
      <p:nvGrpSpPr>
        <p:cNvPr id="1" name="Shape 28"/>
        <p:cNvGrpSpPr/>
        <p:nvPr/>
      </p:nvGrpSpPr>
      <p:grpSpPr>
        <a:xfrm>
          <a:off x="0" y="0"/>
          <a:ext cx="0" cy="0"/>
          <a:chOff x="0" y="0"/>
          <a:chExt cx="0" cy="0"/>
        </a:xfrm>
      </p:grpSpPr>
      <p:pic>
        <p:nvPicPr>
          <p:cNvPr id="29" name="Shape 29" descr="t7_airport.jpg"/>
          <p:cNvPicPr preferRelativeResize="0"/>
          <p:nvPr/>
        </p:nvPicPr>
        <p:blipFill rotWithShape="1">
          <a:blip r:embed="rId2">
            <a:alphaModFix/>
          </a:blip>
          <a:srcRect l="10929" t="5232" b="19698"/>
          <a:stretch/>
        </p:blipFill>
        <p:spPr>
          <a:xfrm>
            <a:off x="4053867" y="1"/>
            <a:ext cx="8138135" cy="6857999"/>
          </a:xfrm>
          <a:prstGeom prst="rect">
            <a:avLst/>
          </a:prstGeom>
          <a:noFill/>
          <a:ln>
            <a:noFill/>
          </a:ln>
        </p:spPr>
      </p:pic>
      <p:sp>
        <p:nvSpPr>
          <p:cNvPr id="30" name="Shape 30"/>
          <p:cNvSpPr/>
          <p:nvPr/>
        </p:nvSpPr>
        <p:spPr>
          <a:xfrm>
            <a:off x="0" y="1"/>
            <a:ext cx="4064000" cy="6857999"/>
          </a:xfrm>
          <a:prstGeom prst="rect">
            <a:avLst/>
          </a:prstGeom>
          <a:solidFill>
            <a:srgbClr val="363C41"/>
          </a:solidFill>
          <a:ln>
            <a:noFill/>
          </a:ln>
        </p:spPr>
        <p:txBody>
          <a:bodyPr lIns="121900" tIns="121900" rIns="121900" bIns="121900" anchor="ctr" anchorCtr="0">
            <a:noAutofit/>
          </a:bodyPr>
          <a:lstStyle/>
          <a:p>
            <a:pPr lvl="0">
              <a:spcBef>
                <a:spcPts val="0"/>
              </a:spcBef>
              <a:buNone/>
            </a:pPr>
            <a:endParaRPr sz="2400"/>
          </a:p>
        </p:txBody>
      </p:sp>
      <p:sp>
        <p:nvSpPr>
          <p:cNvPr id="31" name="Shape 31"/>
          <p:cNvSpPr txBox="1"/>
          <p:nvPr/>
        </p:nvSpPr>
        <p:spPr>
          <a:xfrm>
            <a:off x="449233" y="340201"/>
            <a:ext cx="3062000" cy="6111599"/>
          </a:xfrm>
          <a:prstGeom prst="rect">
            <a:avLst/>
          </a:prstGeom>
          <a:noFill/>
          <a:ln>
            <a:noFill/>
          </a:ln>
        </p:spPr>
        <p:txBody>
          <a:bodyPr lIns="121900" tIns="121900" rIns="121900" bIns="121900" anchor="t" anchorCtr="0">
            <a:noAutofit/>
          </a:bodyPr>
          <a:lstStyle/>
          <a:p>
            <a:pPr lvl="0" rtl="0">
              <a:lnSpc>
                <a:spcPct val="100000"/>
              </a:lnSpc>
              <a:spcBef>
                <a:spcPts val="0"/>
              </a:spcBef>
              <a:buClr>
                <a:srgbClr val="000000"/>
              </a:buClr>
              <a:buSzPct val="61111"/>
              <a:buFont typeface="Arial"/>
              <a:buNone/>
            </a:pPr>
            <a:r>
              <a:rPr lang="en" sz="2400">
                <a:solidFill>
                  <a:srgbClr val="FFFFFF"/>
                </a:solidFill>
                <a:latin typeface="Raleway"/>
                <a:ea typeface="Raleway"/>
                <a:cs typeface="Raleway"/>
                <a:sym typeface="Raleway"/>
              </a:rPr>
              <a:t>RESULTS</a:t>
            </a:r>
          </a:p>
          <a:p>
            <a:pPr lvl="0" rtl="0">
              <a:lnSpc>
                <a:spcPct val="140000"/>
              </a:lnSpc>
              <a:spcBef>
                <a:spcPts val="1333"/>
              </a:spcBef>
              <a:buClr>
                <a:srgbClr val="000000"/>
              </a:buClr>
              <a:buSzPct val="137500"/>
              <a:buFont typeface="Arial"/>
              <a:buNone/>
            </a:pPr>
            <a:r>
              <a:rPr lang="en" sz="1067">
                <a:solidFill>
                  <a:srgbClr val="FFFFFF"/>
                </a:solidFill>
                <a:latin typeface="Raleway"/>
                <a:ea typeface="Raleway"/>
                <a:cs typeface="Raleway"/>
                <a:sym typeface="Raleway"/>
              </a:rPr>
              <a:t>Tennant’s customers, including its Business Service Contractors, can now review machine data to see if their stores have been cleaned the prior night, determine where machines are physically located, review service metrics at the fleet level and optimize overall operations. In addition, Tennant will be able to monetize its data by marketing this solution to its customers. This is an important competitive edge for Tennant. US competition does not have a similarly robust solution, and its EU competitors are just starting to create similar analytics solutions. Overall, what we created for Tennant will increase the company’s profitability and market share.</a:t>
            </a:r>
          </a:p>
        </p:txBody>
      </p:sp>
    </p:spTree>
    <p:extLst>
      <p:ext uri="{BB962C8B-B14F-4D97-AF65-F5344CB8AC3E}">
        <p14:creationId xmlns:p14="http://schemas.microsoft.com/office/powerpoint/2010/main" val="61610368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cSld name="Plain with hexagon pattern">
    <p:bg>
      <p:bgRef idx="1001">
        <a:schemeClr val="bg1"/>
      </p:bgRef>
    </p:bg>
    <p:spTree>
      <p:nvGrpSpPr>
        <p:cNvPr id="1" name="Shape 245"/>
        <p:cNvGrpSpPr/>
        <p:nvPr/>
      </p:nvGrpSpPr>
      <p:grpSpPr>
        <a:xfrm>
          <a:off x="0" y="0"/>
          <a:ext cx="0" cy="0"/>
          <a:chOff x="0" y="0"/>
          <a:chExt cx="0" cy="0"/>
        </a:xfrm>
      </p:grpSpPr>
      <p:sp>
        <p:nvSpPr>
          <p:cNvPr id="7" name="Title 1"/>
          <p:cNvSpPr>
            <a:spLocks noGrp="1"/>
          </p:cNvSpPr>
          <p:nvPr>
            <p:ph type="title" hasCustomPrompt="1"/>
          </p:nvPr>
        </p:nvSpPr>
        <p:spPr>
          <a:xfrm>
            <a:off x="305767" y="305768"/>
            <a:ext cx="6669199" cy="567829"/>
          </a:xfrm>
        </p:spPr>
        <p:txBody>
          <a:bodyPr vert="horz" anchor="t"/>
          <a:lstStyle>
            <a:lvl1pPr>
              <a:defRPr sz="1867">
                <a:solidFill>
                  <a:schemeClr val="tx2"/>
                </a:solidFill>
              </a:defRPr>
            </a:lvl1pPr>
          </a:lstStyle>
          <a:p>
            <a:r>
              <a:rPr lang="en-US" dirty="0"/>
              <a:t>CLICK TO EDIT MASTER TITLE STYLE</a:t>
            </a:r>
          </a:p>
        </p:txBody>
      </p:sp>
      <p:sp>
        <p:nvSpPr>
          <p:cNvPr id="3" name="Text Placeholder 2"/>
          <p:cNvSpPr>
            <a:spLocks noGrp="1"/>
          </p:cNvSpPr>
          <p:nvPr>
            <p:ph type="body" sz="quarter" idx="10"/>
          </p:nvPr>
        </p:nvSpPr>
        <p:spPr>
          <a:xfrm>
            <a:off x="609600" y="1122436"/>
            <a:ext cx="10005181" cy="5379135"/>
          </a:xfrm>
          <a:prstGeom prst="rect">
            <a:avLst/>
          </a:prstGeom>
        </p:spPr>
        <p:txBody>
          <a:bodyPr vert="horz"/>
          <a:lstStyle>
            <a:lvl1pPr marL="457189" indent="-457189">
              <a:buClr>
                <a:schemeClr val="accent1"/>
              </a:buClr>
              <a:buFont typeface="Lucida Grande"/>
              <a:buChar char="›"/>
              <a:defRPr sz="2667">
                <a:latin typeface="Raleway"/>
                <a:cs typeface="Raleway"/>
              </a:defRPr>
            </a:lvl1pPr>
            <a:lvl2pPr marL="992693" indent="-457189">
              <a:buClr>
                <a:schemeClr val="accent1"/>
              </a:buClr>
              <a:buFont typeface="Lucida Grande"/>
              <a:buChar char="›"/>
              <a:tabLst/>
              <a:defRPr sz="2667">
                <a:latin typeface="Raleway"/>
                <a:cs typeface="Raleway"/>
              </a:defRPr>
            </a:lvl2pPr>
            <a:lvl3pPr marL="1447764" indent="-457189">
              <a:buClr>
                <a:schemeClr val="accent1"/>
              </a:buClr>
              <a:buFont typeface="Lucida Grande"/>
              <a:buChar char="›"/>
              <a:defRPr sz="2667">
                <a:latin typeface="Raleway"/>
                <a:cs typeface="Raleway"/>
              </a:defRPr>
            </a:lvl3pPr>
            <a:lvl4pPr marL="1983268" indent="-457189">
              <a:buClr>
                <a:schemeClr val="accent1"/>
              </a:buClr>
              <a:buFont typeface="Lucida Grande"/>
              <a:buChar char="›"/>
              <a:defRPr sz="2667">
                <a:latin typeface="Raleway"/>
                <a:cs typeface="Raleway"/>
              </a:defRPr>
            </a:lvl4pPr>
            <a:lvl5pPr marL="2438339" indent="-457189">
              <a:buClr>
                <a:schemeClr val="accent1"/>
              </a:buClr>
              <a:buFont typeface="Lucida Grande"/>
              <a:buChar char="›"/>
              <a:tabLst/>
              <a:defRPr sz="2667">
                <a:latin typeface="Raleway"/>
                <a:cs typeface="Raleway"/>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3"/>
          <p:cNvSpPr>
            <a:spLocks noGrp="1"/>
          </p:cNvSpPr>
          <p:nvPr>
            <p:ph type="sldNum" sz="quarter" idx="4"/>
          </p:nvPr>
        </p:nvSpPr>
        <p:spPr>
          <a:xfrm>
            <a:off x="12859" y="6488297"/>
            <a:ext cx="804184" cy="366183"/>
          </a:xfrm>
          <a:prstGeom prst="rect">
            <a:avLst/>
          </a:prstGeom>
        </p:spPr>
        <p:txBody>
          <a:bodyPr vert="horz" lIns="91440" tIns="45720" rIns="91440" bIns="45720" rtlCol="0" anchor="ctr"/>
          <a:lstStyle>
            <a:lvl1pPr algn="l">
              <a:defRPr sz="1200">
                <a:solidFill>
                  <a:schemeClr val="bg2"/>
                </a:solidFill>
                <a:latin typeface="Helvetica Neue"/>
                <a:cs typeface="Helvetica Neue"/>
              </a:defRPr>
            </a:lvl1pPr>
          </a:lstStyle>
          <a:p>
            <a:fld id="{02CCB1B9-C065-439C-BA4B-82E33D2DF94F}" type="slidenum">
              <a:rPr lang="en-US" smtClean="0"/>
              <a:t>‹#›</a:t>
            </a:fld>
            <a:endParaRPr lang="en-US"/>
          </a:p>
        </p:txBody>
      </p:sp>
      <p:grpSp>
        <p:nvGrpSpPr>
          <p:cNvPr id="5" name="Group 9"/>
          <p:cNvGrpSpPr/>
          <p:nvPr/>
        </p:nvGrpSpPr>
        <p:grpSpPr>
          <a:xfrm>
            <a:off x="9341197" y="1915743"/>
            <a:ext cx="3035211" cy="2672624"/>
            <a:chOff x="79884" y="-148379"/>
            <a:chExt cx="2180505" cy="1920022"/>
          </a:xfrm>
        </p:grpSpPr>
        <p:sp>
          <p:nvSpPr>
            <p:cNvPr id="6" name="Hexagon 16"/>
            <p:cNvSpPr/>
            <p:nvPr/>
          </p:nvSpPr>
          <p:spPr>
            <a:xfrm rot="5400000">
              <a:off x="700818" y="1042239"/>
              <a:ext cx="583711" cy="526664"/>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solidFill>
                  <a:schemeClr val="tx2"/>
                </a:solidFill>
              </a:endParaRPr>
            </a:p>
          </p:txBody>
        </p:sp>
        <p:sp>
          <p:nvSpPr>
            <p:cNvPr id="9" name="Hexagon 17"/>
            <p:cNvSpPr/>
            <p:nvPr/>
          </p:nvSpPr>
          <p:spPr>
            <a:xfrm rot="5400000">
              <a:off x="1373795" y="885049"/>
              <a:ext cx="932144" cy="841044"/>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solidFill>
                  <a:schemeClr val="tx2"/>
                </a:solidFill>
              </a:endParaRPr>
            </a:p>
          </p:txBody>
        </p:sp>
        <p:sp>
          <p:nvSpPr>
            <p:cNvPr id="10" name="Hexagon 18"/>
            <p:cNvSpPr/>
            <p:nvPr/>
          </p:nvSpPr>
          <p:spPr>
            <a:xfrm rot="5400000">
              <a:off x="674058" y="-93094"/>
              <a:ext cx="1131355" cy="1020786"/>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solidFill>
                  <a:schemeClr val="tx2"/>
                </a:solidFill>
              </a:endParaRPr>
            </a:p>
          </p:txBody>
        </p:sp>
        <p:sp>
          <p:nvSpPr>
            <p:cNvPr id="11" name="Hexagon 19"/>
            <p:cNvSpPr/>
            <p:nvPr/>
          </p:nvSpPr>
          <p:spPr>
            <a:xfrm rot="5400000">
              <a:off x="60290" y="-99647"/>
              <a:ext cx="400982" cy="361793"/>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solidFill>
                  <a:schemeClr val="tx2"/>
                </a:solidFill>
              </a:endParaRPr>
            </a:p>
          </p:txBody>
        </p:sp>
        <p:sp>
          <p:nvSpPr>
            <p:cNvPr id="12" name="Hexagon 20"/>
            <p:cNvSpPr/>
            <p:nvPr/>
          </p:nvSpPr>
          <p:spPr>
            <a:xfrm rot="5400000">
              <a:off x="1837301" y="-35150"/>
              <a:ext cx="400982" cy="361793"/>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solidFill>
                  <a:schemeClr val="tx2"/>
                </a:solidFill>
              </a:endParaRPr>
            </a:p>
          </p:txBody>
        </p:sp>
      </p:grpSp>
      <p:grpSp>
        <p:nvGrpSpPr>
          <p:cNvPr id="13" name="Group 27"/>
          <p:cNvGrpSpPr/>
          <p:nvPr/>
        </p:nvGrpSpPr>
        <p:grpSpPr>
          <a:xfrm>
            <a:off x="-115210" y="3703939"/>
            <a:ext cx="3035211" cy="2672624"/>
            <a:chOff x="79884" y="-148379"/>
            <a:chExt cx="2180505" cy="1920022"/>
          </a:xfrm>
        </p:grpSpPr>
        <p:sp>
          <p:nvSpPr>
            <p:cNvPr id="14" name="Hexagon 28"/>
            <p:cNvSpPr/>
            <p:nvPr/>
          </p:nvSpPr>
          <p:spPr>
            <a:xfrm rot="5400000">
              <a:off x="700818" y="1042239"/>
              <a:ext cx="583711" cy="526664"/>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solidFill>
                  <a:schemeClr val="tx2"/>
                </a:solidFill>
              </a:endParaRPr>
            </a:p>
          </p:txBody>
        </p:sp>
        <p:sp>
          <p:nvSpPr>
            <p:cNvPr id="15" name="Hexagon 29"/>
            <p:cNvSpPr/>
            <p:nvPr/>
          </p:nvSpPr>
          <p:spPr>
            <a:xfrm rot="5400000">
              <a:off x="1373795" y="885049"/>
              <a:ext cx="932144" cy="841044"/>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solidFill>
                  <a:schemeClr val="tx2"/>
                </a:solidFill>
              </a:endParaRPr>
            </a:p>
          </p:txBody>
        </p:sp>
        <p:sp>
          <p:nvSpPr>
            <p:cNvPr id="16" name="Hexagon 30"/>
            <p:cNvSpPr/>
            <p:nvPr/>
          </p:nvSpPr>
          <p:spPr>
            <a:xfrm rot="5400000">
              <a:off x="674058" y="-93094"/>
              <a:ext cx="1131355" cy="1020786"/>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solidFill>
                  <a:schemeClr val="tx2"/>
                </a:solidFill>
              </a:endParaRPr>
            </a:p>
          </p:txBody>
        </p:sp>
        <p:sp>
          <p:nvSpPr>
            <p:cNvPr id="17" name="Hexagon 31"/>
            <p:cNvSpPr/>
            <p:nvPr/>
          </p:nvSpPr>
          <p:spPr>
            <a:xfrm rot="5400000">
              <a:off x="60290" y="-99647"/>
              <a:ext cx="400982" cy="361793"/>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solidFill>
                  <a:schemeClr val="tx2"/>
                </a:solidFill>
              </a:endParaRPr>
            </a:p>
          </p:txBody>
        </p:sp>
        <p:sp>
          <p:nvSpPr>
            <p:cNvPr id="18" name="Hexagon 32"/>
            <p:cNvSpPr/>
            <p:nvPr/>
          </p:nvSpPr>
          <p:spPr>
            <a:xfrm rot="5400000">
              <a:off x="1837301" y="-35150"/>
              <a:ext cx="400982" cy="361793"/>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solidFill>
                  <a:schemeClr val="tx2"/>
                </a:solidFill>
              </a:endParaRPr>
            </a:p>
          </p:txBody>
        </p:sp>
      </p:grpSp>
    </p:spTree>
    <p:extLst>
      <p:ext uri="{BB962C8B-B14F-4D97-AF65-F5344CB8AC3E}">
        <p14:creationId xmlns:p14="http://schemas.microsoft.com/office/powerpoint/2010/main" val="1167637146"/>
      </p:ext>
    </p:extLst>
  </p:cSld>
  <p:clrMapOvr>
    <a:overrideClrMapping bg1="lt1" tx1="dk1" bg2="lt2" tx2="dk2" accent1="accent1" accent2="accent2" accent3="accent3" accent4="accent4" accent5="accent5" accent6="accent6" hlink="hlink" folHlink="folHlink"/>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itle" preserve="1">
  <p:cSld name="DMI TEMPLATE - Cover Slide 0">
    <p:bg>
      <p:bgPr>
        <a:blipFill>
          <a:blip r:embed="rId2">
            <a:alphaModFix/>
          </a:blip>
          <a:stretch>
            <a:fillRect/>
          </a:stretch>
        </a:blipFill>
        <a:effectLst/>
      </p:bgPr>
    </p:bg>
    <p:spTree>
      <p:nvGrpSpPr>
        <p:cNvPr id="1" name="Shape 35"/>
        <p:cNvGrpSpPr/>
        <p:nvPr/>
      </p:nvGrpSpPr>
      <p:grpSpPr>
        <a:xfrm>
          <a:off x="0" y="0"/>
          <a:ext cx="0" cy="0"/>
          <a:chOff x="0" y="0"/>
          <a:chExt cx="0" cy="0"/>
        </a:xfrm>
      </p:grpSpPr>
      <p:sp>
        <p:nvSpPr>
          <p:cNvPr id="36" name="Shape 36"/>
          <p:cNvSpPr txBox="1">
            <a:spLocks noGrp="1"/>
          </p:cNvSpPr>
          <p:nvPr>
            <p:ph type="ctrTitle" hasCustomPrompt="1"/>
          </p:nvPr>
        </p:nvSpPr>
        <p:spPr>
          <a:xfrm>
            <a:off x="762000" y="3076333"/>
            <a:ext cx="7480800" cy="2244800"/>
          </a:xfrm>
          <a:prstGeom prst="rect">
            <a:avLst/>
          </a:prstGeom>
        </p:spPr>
        <p:txBody>
          <a:bodyPr lIns="91425" tIns="91425" rIns="91425" bIns="91425" anchor="b" anchorCtr="0"/>
          <a:lstStyle>
            <a:lvl1pPr rtl="0">
              <a:spcBef>
                <a:spcPts val="0"/>
              </a:spcBef>
              <a:buSzPct val="100000"/>
              <a:buFont typeface="Raleway"/>
              <a:defRPr sz="5333">
                <a:latin typeface="Raleway"/>
                <a:ea typeface="Raleway"/>
                <a:cs typeface="Raleway"/>
                <a:sym typeface="Raleway"/>
              </a:defRPr>
            </a:lvl1pPr>
            <a:lvl2pPr rtl="0">
              <a:spcBef>
                <a:spcPts val="0"/>
              </a:spcBef>
              <a:buSzPct val="100000"/>
              <a:defRPr sz="6400"/>
            </a:lvl2pPr>
            <a:lvl3pPr rtl="0">
              <a:spcBef>
                <a:spcPts val="0"/>
              </a:spcBef>
              <a:buSzPct val="100000"/>
              <a:defRPr sz="6400"/>
            </a:lvl3pPr>
            <a:lvl4pPr rtl="0">
              <a:spcBef>
                <a:spcPts val="0"/>
              </a:spcBef>
              <a:buSzPct val="100000"/>
              <a:defRPr sz="6400"/>
            </a:lvl4pPr>
            <a:lvl5pPr rtl="0">
              <a:spcBef>
                <a:spcPts val="0"/>
              </a:spcBef>
              <a:buSzPct val="100000"/>
              <a:defRPr sz="6400"/>
            </a:lvl5pPr>
            <a:lvl6pPr rtl="0">
              <a:spcBef>
                <a:spcPts val="0"/>
              </a:spcBef>
              <a:buSzPct val="100000"/>
              <a:defRPr sz="6400"/>
            </a:lvl6pPr>
            <a:lvl7pPr rtl="0">
              <a:spcBef>
                <a:spcPts val="0"/>
              </a:spcBef>
              <a:buSzPct val="100000"/>
              <a:defRPr sz="6400"/>
            </a:lvl7pPr>
            <a:lvl8pPr rtl="0">
              <a:spcBef>
                <a:spcPts val="0"/>
              </a:spcBef>
              <a:buSzPct val="100000"/>
              <a:defRPr sz="6400"/>
            </a:lvl8pPr>
            <a:lvl9pPr rtl="0">
              <a:spcBef>
                <a:spcPts val="0"/>
              </a:spcBef>
              <a:buSzPct val="100000"/>
              <a:defRPr sz="6400"/>
            </a:lvl9pPr>
          </a:lstStyle>
          <a:p>
            <a:r>
              <a:rPr lang="en-US" dirty="0"/>
              <a:t>CLICK TO EDIT MASTER TITLE STYLE</a:t>
            </a:r>
          </a:p>
        </p:txBody>
      </p:sp>
      <p:sp>
        <p:nvSpPr>
          <p:cNvPr id="37" name="Shape 37"/>
          <p:cNvSpPr txBox="1">
            <a:spLocks noGrp="1"/>
          </p:cNvSpPr>
          <p:nvPr>
            <p:ph type="subTitle" idx="1"/>
          </p:nvPr>
        </p:nvSpPr>
        <p:spPr>
          <a:xfrm>
            <a:off x="762000" y="5321217"/>
            <a:ext cx="7480800" cy="1046399"/>
          </a:xfrm>
          <a:prstGeom prst="rect">
            <a:avLst/>
          </a:prstGeom>
          <a:noFill/>
          <a:ln>
            <a:noFill/>
          </a:ln>
        </p:spPr>
        <p:txBody>
          <a:bodyPr lIns="91425" tIns="91425" rIns="91425" bIns="91425" anchor="t" anchorCtr="0"/>
          <a:lstStyle>
            <a:lvl1pPr rtl="0">
              <a:spcBef>
                <a:spcPts val="0"/>
              </a:spcBef>
              <a:buClr>
                <a:schemeClr val="dk2"/>
              </a:buClr>
              <a:buFont typeface="Raleway"/>
              <a:buNone/>
              <a:defRPr>
                <a:solidFill>
                  <a:schemeClr val="dk2"/>
                </a:solidFill>
                <a:latin typeface="Raleway"/>
                <a:ea typeface="Raleway"/>
                <a:cs typeface="Raleway"/>
                <a:sym typeface="Raleway"/>
              </a:defRPr>
            </a:lvl1pPr>
            <a:lvl2pPr rtl="0">
              <a:spcBef>
                <a:spcPts val="0"/>
              </a:spcBef>
              <a:buClr>
                <a:schemeClr val="dk2"/>
              </a:buClr>
              <a:buSzPct val="100000"/>
              <a:buNone/>
              <a:defRPr sz="4000">
                <a:solidFill>
                  <a:schemeClr val="dk2"/>
                </a:solidFill>
              </a:defRPr>
            </a:lvl2pPr>
            <a:lvl3pPr rtl="0">
              <a:spcBef>
                <a:spcPts val="0"/>
              </a:spcBef>
              <a:buClr>
                <a:schemeClr val="dk2"/>
              </a:buClr>
              <a:buSzPct val="100000"/>
              <a:buNone/>
              <a:defRPr sz="4000">
                <a:solidFill>
                  <a:schemeClr val="dk2"/>
                </a:solidFill>
              </a:defRPr>
            </a:lvl3pPr>
            <a:lvl4pPr rtl="0">
              <a:spcBef>
                <a:spcPts val="0"/>
              </a:spcBef>
              <a:buClr>
                <a:schemeClr val="dk2"/>
              </a:buClr>
              <a:buSzPct val="100000"/>
              <a:buNone/>
              <a:defRPr sz="4000">
                <a:solidFill>
                  <a:schemeClr val="dk2"/>
                </a:solidFill>
              </a:defRPr>
            </a:lvl4pPr>
            <a:lvl5pPr rtl="0">
              <a:spcBef>
                <a:spcPts val="0"/>
              </a:spcBef>
              <a:buClr>
                <a:schemeClr val="dk2"/>
              </a:buClr>
              <a:buSzPct val="100000"/>
              <a:buNone/>
              <a:defRPr sz="4000">
                <a:solidFill>
                  <a:schemeClr val="dk2"/>
                </a:solidFill>
              </a:defRPr>
            </a:lvl5pPr>
            <a:lvl6pPr rtl="0">
              <a:spcBef>
                <a:spcPts val="0"/>
              </a:spcBef>
              <a:buClr>
                <a:schemeClr val="dk2"/>
              </a:buClr>
              <a:buSzPct val="100000"/>
              <a:buNone/>
              <a:defRPr sz="4000">
                <a:solidFill>
                  <a:schemeClr val="dk2"/>
                </a:solidFill>
              </a:defRPr>
            </a:lvl6pPr>
            <a:lvl7pPr rtl="0">
              <a:spcBef>
                <a:spcPts val="0"/>
              </a:spcBef>
              <a:buClr>
                <a:schemeClr val="dk2"/>
              </a:buClr>
              <a:buSzPct val="100000"/>
              <a:buNone/>
              <a:defRPr sz="4000">
                <a:solidFill>
                  <a:schemeClr val="dk2"/>
                </a:solidFill>
              </a:defRPr>
            </a:lvl7pPr>
            <a:lvl8pPr rtl="0">
              <a:spcBef>
                <a:spcPts val="0"/>
              </a:spcBef>
              <a:buClr>
                <a:schemeClr val="dk2"/>
              </a:buClr>
              <a:buSzPct val="100000"/>
              <a:buNone/>
              <a:defRPr sz="4000">
                <a:solidFill>
                  <a:schemeClr val="dk2"/>
                </a:solidFill>
              </a:defRPr>
            </a:lvl8pPr>
            <a:lvl9pPr rtl="0">
              <a:spcBef>
                <a:spcPts val="0"/>
              </a:spcBef>
              <a:buClr>
                <a:schemeClr val="dk2"/>
              </a:buClr>
              <a:buSzPct val="100000"/>
              <a:buNone/>
              <a:defRPr sz="4000">
                <a:solidFill>
                  <a:schemeClr val="dk2"/>
                </a:solidFill>
              </a:defRPr>
            </a:lvl9pPr>
          </a:lstStyle>
          <a:p>
            <a:r>
              <a:rPr lang="en-US"/>
              <a:t>Click to edit Master subtitle style</a:t>
            </a:r>
            <a:endParaRPr/>
          </a:p>
        </p:txBody>
      </p:sp>
    </p:spTree>
    <p:extLst>
      <p:ext uri="{BB962C8B-B14F-4D97-AF65-F5344CB8AC3E}">
        <p14:creationId xmlns:p14="http://schemas.microsoft.com/office/powerpoint/2010/main" val="15922969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1_DMI TEMPLATE - Cover Slide 3">
    <p:bg>
      <p:bgPr>
        <a:blipFill rotWithShape="1">
          <a:blip r:embed="rId2"/>
          <a:stretch>
            <a:fillRect/>
          </a:stretch>
        </a:blipFill>
        <a:effectLst/>
      </p:bgPr>
    </p:bg>
    <p:spTree>
      <p:nvGrpSpPr>
        <p:cNvPr id="1" name="Shape 79"/>
        <p:cNvGrpSpPr/>
        <p:nvPr/>
      </p:nvGrpSpPr>
      <p:grpSpPr>
        <a:xfrm>
          <a:off x="0" y="0"/>
          <a:ext cx="0" cy="0"/>
          <a:chOff x="0" y="0"/>
          <a:chExt cx="0" cy="0"/>
        </a:xfrm>
      </p:grpSpPr>
      <p:sp>
        <p:nvSpPr>
          <p:cNvPr id="81" name="Shape 81"/>
          <p:cNvSpPr txBox="1">
            <a:spLocks noGrp="1"/>
          </p:cNvSpPr>
          <p:nvPr>
            <p:ph type="ctrTitle" hasCustomPrompt="1"/>
          </p:nvPr>
        </p:nvSpPr>
        <p:spPr>
          <a:xfrm>
            <a:off x="914400" y="3452267"/>
            <a:ext cx="9284000" cy="2326400"/>
          </a:xfrm>
          <a:prstGeom prst="rect">
            <a:avLst/>
          </a:prstGeom>
        </p:spPr>
        <p:txBody>
          <a:bodyPr lIns="91425" tIns="91425" rIns="91425" bIns="91425" anchor="b" anchorCtr="0"/>
          <a:lstStyle>
            <a:lvl1pPr rtl="0">
              <a:spcBef>
                <a:spcPts val="0"/>
              </a:spcBef>
              <a:buClr>
                <a:schemeClr val="lt1"/>
              </a:buClr>
              <a:buSzPct val="100000"/>
              <a:buFont typeface="Raleway"/>
              <a:defRPr sz="5333">
                <a:solidFill>
                  <a:schemeClr val="lt1"/>
                </a:solidFill>
                <a:latin typeface="Raleway"/>
                <a:ea typeface="Raleway"/>
                <a:cs typeface="Raleway"/>
                <a:sym typeface="Raleway"/>
              </a:defRPr>
            </a:lvl1pPr>
            <a:lvl2pPr rtl="0">
              <a:spcBef>
                <a:spcPts val="0"/>
              </a:spcBef>
              <a:buClr>
                <a:schemeClr val="lt1"/>
              </a:buClr>
              <a:buSzPct val="100000"/>
              <a:defRPr sz="6400">
                <a:solidFill>
                  <a:schemeClr val="lt1"/>
                </a:solidFill>
              </a:defRPr>
            </a:lvl2pPr>
            <a:lvl3pPr rtl="0">
              <a:spcBef>
                <a:spcPts val="0"/>
              </a:spcBef>
              <a:buClr>
                <a:schemeClr val="lt1"/>
              </a:buClr>
              <a:buSzPct val="100000"/>
              <a:defRPr sz="6400">
                <a:solidFill>
                  <a:schemeClr val="lt1"/>
                </a:solidFill>
              </a:defRPr>
            </a:lvl3pPr>
            <a:lvl4pPr rtl="0">
              <a:spcBef>
                <a:spcPts val="0"/>
              </a:spcBef>
              <a:buClr>
                <a:schemeClr val="lt1"/>
              </a:buClr>
              <a:buSzPct val="100000"/>
              <a:defRPr sz="6400">
                <a:solidFill>
                  <a:schemeClr val="lt1"/>
                </a:solidFill>
              </a:defRPr>
            </a:lvl4pPr>
            <a:lvl5pPr rtl="0">
              <a:spcBef>
                <a:spcPts val="0"/>
              </a:spcBef>
              <a:buClr>
                <a:schemeClr val="lt1"/>
              </a:buClr>
              <a:buSzPct val="100000"/>
              <a:defRPr sz="6400">
                <a:solidFill>
                  <a:schemeClr val="lt1"/>
                </a:solidFill>
              </a:defRPr>
            </a:lvl5pPr>
            <a:lvl6pPr rtl="0">
              <a:spcBef>
                <a:spcPts val="0"/>
              </a:spcBef>
              <a:buClr>
                <a:schemeClr val="lt1"/>
              </a:buClr>
              <a:buSzPct val="100000"/>
              <a:defRPr sz="6400">
                <a:solidFill>
                  <a:schemeClr val="lt1"/>
                </a:solidFill>
              </a:defRPr>
            </a:lvl6pPr>
            <a:lvl7pPr rtl="0">
              <a:spcBef>
                <a:spcPts val="0"/>
              </a:spcBef>
              <a:buClr>
                <a:schemeClr val="lt1"/>
              </a:buClr>
              <a:buSzPct val="100000"/>
              <a:defRPr sz="6400">
                <a:solidFill>
                  <a:schemeClr val="lt1"/>
                </a:solidFill>
              </a:defRPr>
            </a:lvl7pPr>
            <a:lvl8pPr rtl="0">
              <a:spcBef>
                <a:spcPts val="0"/>
              </a:spcBef>
              <a:buClr>
                <a:schemeClr val="lt1"/>
              </a:buClr>
              <a:buSzPct val="100000"/>
              <a:defRPr sz="6400">
                <a:solidFill>
                  <a:schemeClr val="lt1"/>
                </a:solidFill>
              </a:defRPr>
            </a:lvl8pPr>
            <a:lvl9pPr rtl="0">
              <a:spcBef>
                <a:spcPts val="0"/>
              </a:spcBef>
              <a:buClr>
                <a:schemeClr val="lt1"/>
              </a:buClr>
              <a:buSzPct val="100000"/>
              <a:defRPr sz="6400">
                <a:solidFill>
                  <a:schemeClr val="lt1"/>
                </a:solidFill>
              </a:defRPr>
            </a:lvl9pPr>
          </a:lstStyle>
          <a:p>
            <a:r>
              <a:rPr lang="en-US" dirty="0"/>
              <a:t>CLICK TO EDIT MASTER TITLE STYLE</a:t>
            </a:r>
            <a:endParaRPr dirty="0"/>
          </a:p>
        </p:txBody>
      </p:sp>
      <p:sp>
        <p:nvSpPr>
          <p:cNvPr id="7" name="Shape 111"/>
          <p:cNvSpPr/>
          <p:nvPr/>
        </p:nvSpPr>
        <p:spPr>
          <a:xfrm flipH="1">
            <a:off x="8532801" y="4750802"/>
            <a:ext cx="3659199" cy="2107199"/>
          </a:xfrm>
          <a:prstGeom prst="rtTriangle">
            <a:avLst/>
          </a:prstGeom>
          <a:solidFill>
            <a:srgbClr val="FFFFFF"/>
          </a:solidFill>
          <a:ln>
            <a:noFill/>
          </a:ln>
        </p:spPr>
        <p:txBody>
          <a:bodyPr lIns="121900" tIns="121900" rIns="121900" bIns="121900" anchor="ctr" anchorCtr="0">
            <a:noAutofit/>
          </a:bodyPr>
          <a:lstStyle/>
          <a:p>
            <a:pPr>
              <a:spcBef>
                <a:spcPts val="0"/>
              </a:spcBef>
              <a:buNone/>
            </a:pPr>
            <a:endParaRPr sz="1867" dirty="0">
              <a:latin typeface="Raleway"/>
              <a:ea typeface="Raleway"/>
              <a:cs typeface="Raleway"/>
            </a:endParaRPr>
          </a:p>
        </p:txBody>
      </p:sp>
      <p:pic>
        <p:nvPicPr>
          <p:cNvPr id="8" name="Shape 112"/>
          <p:cNvPicPr preferRelativeResize="0"/>
          <p:nvPr/>
        </p:nvPicPr>
        <p:blipFill>
          <a:blip r:embed="rId3">
            <a:alphaModFix/>
          </a:blip>
          <a:stretch>
            <a:fillRect/>
          </a:stretch>
        </p:blipFill>
        <p:spPr>
          <a:xfrm>
            <a:off x="10501767" y="5877601"/>
            <a:ext cx="1272200" cy="578833"/>
          </a:xfrm>
          <a:prstGeom prst="rect">
            <a:avLst/>
          </a:prstGeom>
          <a:noFill/>
          <a:ln>
            <a:noFill/>
          </a:ln>
        </p:spPr>
      </p:pic>
      <p:sp>
        <p:nvSpPr>
          <p:cNvPr id="5" name="Shape 111"/>
          <p:cNvSpPr/>
          <p:nvPr/>
        </p:nvSpPr>
        <p:spPr>
          <a:xfrm flipH="1">
            <a:off x="8532801" y="4750802"/>
            <a:ext cx="3659199" cy="2107199"/>
          </a:xfrm>
          <a:prstGeom prst="rtTriangle">
            <a:avLst/>
          </a:prstGeom>
          <a:solidFill>
            <a:srgbClr val="FFFFFF"/>
          </a:solidFill>
          <a:ln>
            <a:noFill/>
          </a:ln>
        </p:spPr>
        <p:txBody>
          <a:bodyPr lIns="121900" tIns="121900" rIns="121900" bIns="121900" anchor="ctr" anchorCtr="0">
            <a:noAutofit/>
          </a:bodyPr>
          <a:lstStyle/>
          <a:p>
            <a:pPr>
              <a:spcBef>
                <a:spcPts val="0"/>
              </a:spcBef>
              <a:buNone/>
            </a:pPr>
            <a:endParaRPr sz="1867" dirty="0">
              <a:latin typeface="Raleway"/>
              <a:ea typeface="Raleway"/>
              <a:cs typeface="Raleway"/>
            </a:endParaRPr>
          </a:p>
        </p:txBody>
      </p:sp>
      <p:pic>
        <p:nvPicPr>
          <p:cNvPr id="9" name="Picture 8">
            <a:extLst>
              <a:ext uri="{FF2B5EF4-FFF2-40B4-BE49-F238E27FC236}">
                <a16:creationId xmlns:a16="http://schemas.microsoft.com/office/drawing/2014/main" id="{4397FF7C-888D-44F5-BFB3-047ED05DA306}"/>
              </a:ext>
            </a:extLst>
          </p:cNvPr>
          <p:cNvPicPr>
            <a:picLocks noChangeAspect="1"/>
          </p:cNvPicPr>
          <p:nvPr/>
        </p:nvPicPr>
        <p:blipFill>
          <a:blip r:embed="rId4"/>
          <a:stretch>
            <a:fillRect/>
          </a:stretch>
        </p:blipFill>
        <p:spPr>
          <a:xfrm>
            <a:off x="10689407" y="6209195"/>
            <a:ext cx="1276532" cy="435612"/>
          </a:xfrm>
          <a:prstGeom prst="rect">
            <a:avLst/>
          </a:prstGeom>
        </p:spPr>
      </p:pic>
    </p:spTree>
    <p:extLst>
      <p:ext uri="{BB962C8B-B14F-4D97-AF65-F5344CB8AC3E}">
        <p14:creationId xmlns:p14="http://schemas.microsoft.com/office/powerpoint/2010/main" val="8119621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DMI TEMPLATE - Cover Slide 12">
    <p:bg>
      <p:bgPr>
        <a:blipFill>
          <a:blip r:embed="rId2">
            <a:alphaModFix/>
          </a:blip>
          <a:stretch>
            <a:fillRect/>
          </a:stretch>
        </a:blipFill>
        <a:effectLst/>
      </p:bgPr>
    </p:bg>
    <p:spTree>
      <p:nvGrpSpPr>
        <p:cNvPr id="1" name="Shape 116"/>
        <p:cNvGrpSpPr/>
        <p:nvPr/>
      </p:nvGrpSpPr>
      <p:grpSpPr>
        <a:xfrm>
          <a:off x="0" y="0"/>
          <a:ext cx="0" cy="0"/>
          <a:chOff x="0" y="0"/>
          <a:chExt cx="0" cy="0"/>
        </a:xfrm>
      </p:grpSpPr>
      <p:sp>
        <p:nvSpPr>
          <p:cNvPr id="117" name="Shape 117"/>
          <p:cNvSpPr txBox="1">
            <a:spLocks noGrp="1"/>
          </p:cNvSpPr>
          <p:nvPr>
            <p:ph type="title" hasCustomPrompt="1"/>
          </p:nvPr>
        </p:nvSpPr>
        <p:spPr>
          <a:xfrm>
            <a:off x="3721101" y="3189052"/>
            <a:ext cx="8182332" cy="2106451"/>
          </a:xfrm>
          <a:prstGeom prst="rect">
            <a:avLst/>
          </a:prstGeom>
        </p:spPr>
        <p:txBody>
          <a:bodyPr lIns="91425" tIns="91425" rIns="91425" bIns="91425" anchor="b" anchorCtr="0"/>
          <a:lstStyle>
            <a:lvl1pPr algn="r" rtl="0">
              <a:spcBef>
                <a:spcPts val="0"/>
              </a:spcBef>
              <a:buNone/>
              <a:defRPr sz="5333"/>
            </a:lvl1pPr>
            <a:lvl2pPr algn="r" rtl="0">
              <a:spcBef>
                <a:spcPts val="0"/>
              </a:spcBef>
              <a:buNone/>
              <a:defRPr/>
            </a:lvl2pPr>
            <a:lvl3pPr algn="r" rtl="0">
              <a:spcBef>
                <a:spcPts val="0"/>
              </a:spcBef>
              <a:buNone/>
              <a:defRPr/>
            </a:lvl3pPr>
            <a:lvl4pPr algn="r" rtl="0">
              <a:spcBef>
                <a:spcPts val="0"/>
              </a:spcBef>
              <a:buNone/>
              <a:defRPr/>
            </a:lvl4pPr>
            <a:lvl5pPr algn="r" rtl="0">
              <a:spcBef>
                <a:spcPts val="0"/>
              </a:spcBef>
              <a:buNone/>
              <a:defRPr/>
            </a:lvl5pPr>
            <a:lvl6pPr algn="r" rtl="0">
              <a:spcBef>
                <a:spcPts val="0"/>
              </a:spcBef>
              <a:buNone/>
              <a:defRPr/>
            </a:lvl6pPr>
            <a:lvl7pPr algn="r" rtl="0">
              <a:spcBef>
                <a:spcPts val="0"/>
              </a:spcBef>
              <a:buNone/>
              <a:defRPr/>
            </a:lvl7pPr>
            <a:lvl8pPr algn="r" rtl="0">
              <a:spcBef>
                <a:spcPts val="0"/>
              </a:spcBef>
              <a:buNone/>
              <a:defRPr/>
            </a:lvl8pPr>
            <a:lvl9pPr algn="r">
              <a:spcBef>
                <a:spcPts val="0"/>
              </a:spcBef>
              <a:buNone/>
              <a:defRPr/>
            </a:lvl9pPr>
          </a:lstStyle>
          <a:p>
            <a:r>
              <a:rPr lang="en-US" dirty="0"/>
              <a:t>CLICK TO EDIT MASTER TITLE STYLE</a:t>
            </a:r>
          </a:p>
        </p:txBody>
      </p:sp>
    </p:spTree>
    <p:extLst>
      <p:ext uri="{BB962C8B-B14F-4D97-AF65-F5344CB8AC3E}">
        <p14:creationId xmlns:p14="http://schemas.microsoft.com/office/powerpoint/2010/main" val="1597168741"/>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2_DMI TEMPLATE - Cover Slide 4">
    <p:bg>
      <p:bgPr>
        <a:blipFill rotWithShape="1">
          <a:blip r:embed="rId2"/>
          <a:stretch>
            <a:fillRect/>
          </a:stretch>
        </a:blipFill>
        <a:effectLst/>
      </p:bgPr>
    </p:bg>
    <p:spTree>
      <p:nvGrpSpPr>
        <p:cNvPr id="1" name="Shape 79"/>
        <p:cNvGrpSpPr/>
        <p:nvPr/>
      </p:nvGrpSpPr>
      <p:grpSpPr>
        <a:xfrm>
          <a:off x="0" y="0"/>
          <a:ext cx="0" cy="0"/>
          <a:chOff x="0" y="0"/>
          <a:chExt cx="0" cy="0"/>
        </a:xfrm>
      </p:grpSpPr>
      <p:sp>
        <p:nvSpPr>
          <p:cNvPr id="81" name="Shape 81"/>
          <p:cNvSpPr txBox="1">
            <a:spLocks noGrp="1"/>
          </p:cNvSpPr>
          <p:nvPr>
            <p:ph type="ctrTitle" hasCustomPrompt="1"/>
          </p:nvPr>
        </p:nvSpPr>
        <p:spPr>
          <a:xfrm>
            <a:off x="914400" y="3452267"/>
            <a:ext cx="9284000" cy="2326400"/>
          </a:xfrm>
          <a:prstGeom prst="rect">
            <a:avLst/>
          </a:prstGeom>
        </p:spPr>
        <p:txBody>
          <a:bodyPr lIns="91425" tIns="91425" rIns="91425" bIns="91425" anchor="b" anchorCtr="0"/>
          <a:lstStyle>
            <a:lvl1pPr rtl="0">
              <a:spcBef>
                <a:spcPts val="0"/>
              </a:spcBef>
              <a:buClr>
                <a:schemeClr val="lt1"/>
              </a:buClr>
              <a:buSzPct val="100000"/>
              <a:buFont typeface="Raleway"/>
              <a:defRPr sz="5333">
                <a:solidFill>
                  <a:schemeClr val="lt1"/>
                </a:solidFill>
                <a:latin typeface="Raleway"/>
                <a:ea typeface="Raleway"/>
                <a:cs typeface="Raleway"/>
                <a:sym typeface="Raleway"/>
              </a:defRPr>
            </a:lvl1pPr>
            <a:lvl2pPr rtl="0">
              <a:spcBef>
                <a:spcPts val="0"/>
              </a:spcBef>
              <a:buClr>
                <a:schemeClr val="lt1"/>
              </a:buClr>
              <a:buSzPct val="100000"/>
              <a:defRPr sz="6400">
                <a:solidFill>
                  <a:schemeClr val="lt1"/>
                </a:solidFill>
              </a:defRPr>
            </a:lvl2pPr>
            <a:lvl3pPr rtl="0">
              <a:spcBef>
                <a:spcPts val="0"/>
              </a:spcBef>
              <a:buClr>
                <a:schemeClr val="lt1"/>
              </a:buClr>
              <a:buSzPct val="100000"/>
              <a:defRPr sz="6400">
                <a:solidFill>
                  <a:schemeClr val="lt1"/>
                </a:solidFill>
              </a:defRPr>
            </a:lvl3pPr>
            <a:lvl4pPr rtl="0">
              <a:spcBef>
                <a:spcPts val="0"/>
              </a:spcBef>
              <a:buClr>
                <a:schemeClr val="lt1"/>
              </a:buClr>
              <a:buSzPct val="100000"/>
              <a:defRPr sz="6400">
                <a:solidFill>
                  <a:schemeClr val="lt1"/>
                </a:solidFill>
              </a:defRPr>
            </a:lvl4pPr>
            <a:lvl5pPr rtl="0">
              <a:spcBef>
                <a:spcPts val="0"/>
              </a:spcBef>
              <a:buClr>
                <a:schemeClr val="lt1"/>
              </a:buClr>
              <a:buSzPct val="100000"/>
              <a:defRPr sz="6400">
                <a:solidFill>
                  <a:schemeClr val="lt1"/>
                </a:solidFill>
              </a:defRPr>
            </a:lvl5pPr>
            <a:lvl6pPr rtl="0">
              <a:spcBef>
                <a:spcPts val="0"/>
              </a:spcBef>
              <a:buClr>
                <a:schemeClr val="lt1"/>
              </a:buClr>
              <a:buSzPct val="100000"/>
              <a:defRPr sz="6400">
                <a:solidFill>
                  <a:schemeClr val="lt1"/>
                </a:solidFill>
              </a:defRPr>
            </a:lvl6pPr>
            <a:lvl7pPr rtl="0">
              <a:spcBef>
                <a:spcPts val="0"/>
              </a:spcBef>
              <a:buClr>
                <a:schemeClr val="lt1"/>
              </a:buClr>
              <a:buSzPct val="100000"/>
              <a:defRPr sz="6400">
                <a:solidFill>
                  <a:schemeClr val="lt1"/>
                </a:solidFill>
              </a:defRPr>
            </a:lvl7pPr>
            <a:lvl8pPr rtl="0">
              <a:spcBef>
                <a:spcPts val="0"/>
              </a:spcBef>
              <a:buClr>
                <a:schemeClr val="lt1"/>
              </a:buClr>
              <a:buSzPct val="100000"/>
              <a:defRPr sz="6400">
                <a:solidFill>
                  <a:schemeClr val="lt1"/>
                </a:solidFill>
              </a:defRPr>
            </a:lvl8pPr>
            <a:lvl9pPr rtl="0">
              <a:spcBef>
                <a:spcPts val="0"/>
              </a:spcBef>
              <a:buClr>
                <a:schemeClr val="lt1"/>
              </a:buClr>
              <a:buSzPct val="100000"/>
              <a:defRPr sz="6400">
                <a:solidFill>
                  <a:schemeClr val="lt1"/>
                </a:solidFill>
              </a:defRPr>
            </a:lvl9pPr>
          </a:lstStyle>
          <a:p>
            <a:r>
              <a:rPr lang="en-US" dirty="0"/>
              <a:t>CLICK TO EDIT MASTER TITLE STYLE</a:t>
            </a:r>
            <a:endParaRPr dirty="0"/>
          </a:p>
        </p:txBody>
      </p:sp>
      <p:sp>
        <p:nvSpPr>
          <p:cNvPr id="7" name="Shape 111"/>
          <p:cNvSpPr/>
          <p:nvPr/>
        </p:nvSpPr>
        <p:spPr>
          <a:xfrm flipH="1">
            <a:off x="8532801" y="4750802"/>
            <a:ext cx="3659199" cy="2107199"/>
          </a:xfrm>
          <a:prstGeom prst="rtTriangle">
            <a:avLst/>
          </a:prstGeom>
          <a:solidFill>
            <a:srgbClr val="FFFFFF"/>
          </a:solidFill>
          <a:ln>
            <a:noFill/>
          </a:ln>
        </p:spPr>
        <p:txBody>
          <a:bodyPr lIns="121900" tIns="121900" rIns="121900" bIns="121900" anchor="ctr" anchorCtr="0">
            <a:noAutofit/>
          </a:bodyPr>
          <a:lstStyle/>
          <a:p>
            <a:pPr>
              <a:spcBef>
                <a:spcPts val="0"/>
              </a:spcBef>
              <a:buNone/>
            </a:pPr>
            <a:endParaRPr sz="1867" dirty="0">
              <a:latin typeface="Raleway"/>
              <a:ea typeface="Raleway"/>
              <a:cs typeface="Raleway"/>
            </a:endParaRPr>
          </a:p>
        </p:txBody>
      </p:sp>
      <p:pic>
        <p:nvPicPr>
          <p:cNvPr id="8" name="Shape 112"/>
          <p:cNvPicPr preferRelativeResize="0"/>
          <p:nvPr/>
        </p:nvPicPr>
        <p:blipFill>
          <a:blip r:embed="rId3">
            <a:alphaModFix/>
          </a:blip>
          <a:stretch>
            <a:fillRect/>
          </a:stretch>
        </p:blipFill>
        <p:spPr>
          <a:xfrm>
            <a:off x="10501767" y="5877601"/>
            <a:ext cx="1272200" cy="578833"/>
          </a:xfrm>
          <a:prstGeom prst="rect">
            <a:avLst/>
          </a:prstGeom>
          <a:noFill/>
          <a:ln>
            <a:noFill/>
          </a:ln>
        </p:spPr>
      </p:pic>
      <p:sp>
        <p:nvSpPr>
          <p:cNvPr id="5" name="Shape 111"/>
          <p:cNvSpPr/>
          <p:nvPr/>
        </p:nvSpPr>
        <p:spPr>
          <a:xfrm flipH="1">
            <a:off x="8532801" y="4750802"/>
            <a:ext cx="3659199" cy="2107199"/>
          </a:xfrm>
          <a:prstGeom prst="rtTriangle">
            <a:avLst/>
          </a:prstGeom>
          <a:solidFill>
            <a:srgbClr val="FFFFFF"/>
          </a:solidFill>
          <a:ln>
            <a:noFill/>
          </a:ln>
        </p:spPr>
        <p:txBody>
          <a:bodyPr lIns="121900" tIns="121900" rIns="121900" bIns="121900" anchor="ctr" anchorCtr="0">
            <a:noAutofit/>
          </a:bodyPr>
          <a:lstStyle/>
          <a:p>
            <a:pPr>
              <a:spcBef>
                <a:spcPts val="0"/>
              </a:spcBef>
              <a:buNone/>
            </a:pPr>
            <a:endParaRPr sz="1867" dirty="0">
              <a:latin typeface="Raleway"/>
              <a:ea typeface="Raleway"/>
              <a:cs typeface="Raleway"/>
            </a:endParaRPr>
          </a:p>
        </p:txBody>
      </p:sp>
      <p:pic>
        <p:nvPicPr>
          <p:cNvPr id="9" name="Picture 8">
            <a:extLst>
              <a:ext uri="{FF2B5EF4-FFF2-40B4-BE49-F238E27FC236}">
                <a16:creationId xmlns:a16="http://schemas.microsoft.com/office/drawing/2014/main" id="{DC503372-9727-4F0A-9950-E0A5FCA4ADFA}"/>
              </a:ext>
            </a:extLst>
          </p:cNvPr>
          <p:cNvPicPr>
            <a:picLocks noChangeAspect="1"/>
          </p:cNvPicPr>
          <p:nvPr/>
        </p:nvPicPr>
        <p:blipFill>
          <a:blip r:embed="rId4"/>
          <a:stretch>
            <a:fillRect/>
          </a:stretch>
        </p:blipFill>
        <p:spPr>
          <a:xfrm>
            <a:off x="10689407" y="6209195"/>
            <a:ext cx="1276532" cy="435612"/>
          </a:xfrm>
          <a:prstGeom prst="rect">
            <a:avLst/>
          </a:prstGeom>
        </p:spPr>
      </p:pic>
    </p:spTree>
    <p:extLst>
      <p:ext uri="{BB962C8B-B14F-4D97-AF65-F5344CB8AC3E}">
        <p14:creationId xmlns:p14="http://schemas.microsoft.com/office/powerpoint/2010/main" val="561925340"/>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3_DMI TEMPLATE - Cover Slide 7">
    <p:bg>
      <p:bgPr>
        <a:blipFill rotWithShape="1">
          <a:blip r:embed="rId2"/>
          <a:stretch>
            <a:fillRect/>
          </a:stretch>
        </a:blipFill>
        <a:effectLst/>
      </p:bgPr>
    </p:bg>
    <p:spTree>
      <p:nvGrpSpPr>
        <p:cNvPr id="1" name="Shape 79"/>
        <p:cNvGrpSpPr/>
        <p:nvPr/>
      </p:nvGrpSpPr>
      <p:grpSpPr>
        <a:xfrm>
          <a:off x="0" y="0"/>
          <a:ext cx="0" cy="0"/>
          <a:chOff x="0" y="0"/>
          <a:chExt cx="0" cy="0"/>
        </a:xfrm>
      </p:grpSpPr>
      <p:sp>
        <p:nvSpPr>
          <p:cNvPr id="81" name="Shape 81"/>
          <p:cNvSpPr txBox="1">
            <a:spLocks noGrp="1"/>
          </p:cNvSpPr>
          <p:nvPr>
            <p:ph type="ctrTitle" hasCustomPrompt="1"/>
          </p:nvPr>
        </p:nvSpPr>
        <p:spPr>
          <a:xfrm>
            <a:off x="914400" y="3452267"/>
            <a:ext cx="9284000" cy="2326400"/>
          </a:xfrm>
          <a:prstGeom prst="rect">
            <a:avLst/>
          </a:prstGeom>
        </p:spPr>
        <p:txBody>
          <a:bodyPr lIns="91425" tIns="91425" rIns="91425" bIns="91425" anchor="b" anchorCtr="0"/>
          <a:lstStyle>
            <a:lvl1pPr rtl="0">
              <a:spcBef>
                <a:spcPts val="0"/>
              </a:spcBef>
              <a:buClr>
                <a:schemeClr val="lt1"/>
              </a:buClr>
              <a:buSzPct val="100000"/>
              <a:buFont typeface="Raleway"/>
              <a:defRPr sz="5333">
                <a:solidFill>
                  <a:schemeClr val="lt1"/>
                </a:solidFill>
                <a:latin typeface="Raleway"/>
                <a:ea typeface="Raleway"/>
                <a:cs typeface="Raleway"/>
                <a:sym typeface="Raleway"/>
              </a:defRPr>
            </a:lvl1pPr>
            <a:lvl2pPr rtl="0">
              <a:spcBef>
                <a:spcPts val="0"/>
              </a:spcBef>
              <a:buClr>
                <a:schemeClr val="lt1"/>
              </a:buClr>
              <a:buSzPct val="100000"/>
              <a:defRPr sz="6400">
                <a:solidFill>
                  <a:schemeClr val="lt1"/>
                </a:solidFill>
              </a:defRPr>
            </a:lvl2pPr>
            <a:lvl3pPr rtl="0">
              <a:spcBef>
                <a:spcPts val="0"/>
              </a:spcBef>
              <a:buClr>
                <a:schemeClr val="lt1"/>
              </a:buClr>
              <a:buSzPct val="100000"/>
              <a:defRPr sz="6400">
                <a:solidFill>
                  <a:schemeClr val="lt1"/>
                </a:solidFill>
              </a:defRPr>
            </a:lvl3pPr>
            <a:lvl4pPr rtl="0">
              <a:spcBef>
                <a:spcPts val="0"/>
              </a:spcBef>
              <a:buClr>
                <a:schemeClr val="lt1"/>
              </a:buClr>
              <a:buSzPct val="100000"/>
              <a:defRPr sz="6400">
                <a:solidFill>
                  <a:schemeClr val="lt1"/>
                </a:solidFill>
              </a:defRPr>
            </a:lvl4pPr>
            <a:lvl5pPr rtl="0">
              <a:spcBef>
                <a:spcPts val="0"/>
              </a:spcBef>
              <a:buClr>
                <a:schemeClr val="lt1"/>
              </a:buClr>
              <a:buSzPct val="100000"/>
              <a:defRPr sz="6400">
                <a:solidFill>
                  <a:schemeClr val="lt1"/>
                </a:solidFill>
              </a:defRPr>
            </a:lvl5pPr>
            <a:lvl6pPr rtl="0">
              <a:spcBef>
                <a:spcPts val="0"/>
              </a:spcBef>
              <a:buClr>
                <a:schemeClr val="lt1"/>
              </a:buClr>
              <a:buSzPct val="100000"/>
              <a:defRPr sz="6400">
                <a:solidFill>
                  <a:schemeClr val="lt1"/>
                </a:solidFill>
              </a:defRPr>
            </a:lvl6pPr>
            <a:lvl7pPr rtl="0">
              <a:spcBef>
                <a:spcPts val="0"/>
              </a:spcBef>
              <a:buClr>
                <a:schemeClr val="lt1"/>
              </a:buClr>
              <a:buSzPct val="100000"/>
              <a:defRPr sz="6400">
                <a:solidFill>
                  <a:schemeClr val="lt1"/>
                </a:solidFill>
              </a:defRPr>
            </a:lvl7pPr>
            <a:lvl8pPr rtl="0">
              <a:spcBef>
                <a:spcPts val="0"/>
              </a:spcBef>
              <a:buClr>
                <a:schemeClr val="lt1"/>
              </a:buClr>
              <a:buSzPct val="100000"/>
              <a:defRPr sz="6400">
                <a:solidFill>
                  <a:schemeClr val="lt1"/>
                </a:solidFill>
              </a:defRPr>
            </a:lvl8pPr>
            <a:lvl9pPr rtl="0">
              <a:spcBef>
                <a:spcPts val="0"/>
              </a:spcBef>
              <a:buClr>
                <a:schemeClr val="lt1"/>
              </a:buClr>
              <a:buSzPct val="100000"/>
              <a:defRPr sz="6400">
                <a:solidFill>
                  <a:schemeClr val="lt1"/>
                </a:solidFill>
              </a:defRPr>
            </a:lvl9pPr>
          </a:lstStyle>
          <a:p>
            <a:r>
              <a:rPr lang="en-US" dirty="0"/>
              <a:t>CLICK TO EDIT MASTER TITLE STYLE</a:t>
            </a:r>
            <a:endParaRPr dirty="0"/>
          </a:p>
        </p:txBody>
      </p:sp>
      <p:sp>
        <p:nvSpPr>
          <p:cNvPr id="7" name="Shape 111"/>
          <p:cNvSpPr/>
          <p:nvPr/>
        </p:nvSpPr>
        <p:spPr>
          <a:xfrm flipH="1">
            <a:off x="8532801" y="4750802"/>
            <a:ext cx="3659199" cy="2107199"/>
          </a:xfrm>
          <a:prstGeom prst="rtTriangle">
            <a:avLst/>
          </a:prstGeom>
          <a:solidFill>
            <a:srgbClr val="FFFFFF"/>
          </a:solidFill>
          <a:ln>
            <a:noFill/>
          </a:ln>
        </p:spPr>
        <p:txBody>
          <a:bodyPr lIns="121900" tIns="121900" rIns="121900" bIns="121900" anchor="ctr" anchorCtr="0">
            <a:noAutofit/>
          </a:bodyPr>
          <a:lstStyle/>
          <a:p>
            <a:pPr>
              <a:spcBef>
                <a:spcPts val="0"/>
              </a:spcBef>
              <a:buNone/>
            </a:pPr>
            <a:endParaRPr sz="1867" dirty="0">
              <a:latin typeface="Raleway"/>
              <a:ea typeface="Raleway"/>
              <a:cs typeface="Raleway"/>
            </a:endParaRPr>
          </a:p>
        </p:txBody>
      </p:sp>
      <p:pic>
        <p:nvPicPr>
          <p:cNvPr id="8" name="Shape 112"/>
          <p:cNvPicPr preferRelativeResize="0"/>
          <p:nvPr/>
        </p:nvPicPr>
        <p:blipFill>
          <a:blip r:embed="rId3">
            <a:alphaModFix/>
          </a:blip>
          <a:stretch>
            <a:fillRect/>
          </a:stretch>
        </p:blipFill>
        <p:spPr>
          <a:xfrm>
            <a:off x="10501767" y="5877601"/>
            <a:ext cx="1272200" cy="578833"/>
          </a:xfrm>
          <a:prstGeom prst="rect">
            <a:avLst/>
          </a:prstGeom>
          <a:noFill/>
          <a:ln>
            <a:noFill/>
          </a:ln>
        </p:spPr>
      </p:pic>
      <p:sp>
        <p:nvSpPr>
          <p:cNvPr id="5" name="Shape 111"/>
          <p:cNvSpPr/>
          <p:nvPr/>
        </p:nvSpPr>
        <p:spPr>
          <a:xfrm flipH="1">
            <a:off x="8532801" y="4750802"/>
            <a:ext cx="3659199" cy="2107199"/>
          </a:xfrm>
          <a:prstGeom prst="rtTriangle">
            <a:avLst/>
          </a:prstGeom>
          <a:solidFill>
            <a:srgbClr val="FFFFFF"/>
          </a:solidFill>
          <a:ln>
            <a:noFill/>
          </a:ln>
        </p:spPr>
        <p:txBody>
          <a:bodyPr lIns="121900" tIns="121900" rIns="121900" bIns="121900" anchor="ctr" anchorCtr="0">
            <a:noAutofit/>
          </a:bodyPr>
          <a:lstStyle/>
          <a:p>
            <a:pPr>
              <a:spcBef>
                <a:spcPts val="0"/>
              </a:spcBef>
              <a:buNone/>
            </a:pPr>
            <a:endParaRPr sz="1867" dirty="0">
              <a:latin typeface="Raleway"/>
              <a:ea typeface="Raleway"/>
              <a:cs typeface="Raleway"/>
            </a:endParaRPr>
          </a:p>
        </p:txBody>
      </p:sp>
      <p:pic>
        <p:nvPicPr>
          <p:cNvPr id="9" name="Picture 8">
            <a:extLst>
              <a:ext uri="{FF2B5EF4-FFF2-40B4-BE49-F238E27FC236}">
                <a16:creationId xmlns:a16="http://schemas.microsoft.com/office/drawing/2014/main" id="{D06BEB72-DC0D-4D33-BE7A-99D8A1BA1365}"/>
              </a:ext>
            </a:extLst>
          </p:cNvPr>
          <p:cNvPicPr>
            <a:picLocks noChangeAspect="1"/>
          </p:cNvPicPr>
          <p:nvPr/>
        </p:nvPicPr>
        <p:blipFill>
          <a:blip r:embed="rId4"/>
          <a:stretch>
            <a:fillRect/>
          </a:stretch>
        </p:blipFill>
        <p:spPr>
          <a:xfrm>
            <a:off x="10689407" y="6209195"/>
            <a:ext cx="1276532" cy="435612"/>
          </a:xfrm>
          <a:prstGeom prst="rect">
            <a:avLst/>
          </a:prstGeom>
        </p:spPr>
      </p:pic>
    </p:spTree>
    <p:extLst>
      <p:ext uri="{BB962C8B-B14F-4D97-AF65-F5344CB8AC3E}">
        <p14:creationId xmlns:p14="http://schemas.microsoft.com/office/powerpoint/2010/main" val="2499029151"/>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DMI TEMPLATE - Cover Slide 1">
    <p:bg>
      <p:bgPr>
        <a:blipFill rotWithShape="1">
          <a:blip r:embed="rId2">
            <a:alphaModFix/>
          </a:blip>
          <a:stretch>
            <a:fillRect/>
          </a:stretch>
        </a:blipFill>
        <a:effectLst/>
      </p:bgPr>
    </p:bg>
    <p:spTree>
      <p:nvGrpSpPr>
        <p:cNvPr id="1" name="Shape 30"/>
        <p:cNvGrpSpPr/>
        <p:nvPr/>
      </p:nvGrpSpPr>
      <p:grpSpPr>
        <a:xfrm>
          <a:off x="0" y="0"/>
          <a:ext cx="0" cy="0"/>
          <a:chOff x="0" y="0"/>
          <a:chExt cx="0" cy="0"/>
        </a:xfrm>
      </p:grpSpPr>
      <p:sp>
        <p:nvSpPr>
          <p:cNvPr id="31" name="Shape 31"/>
          <p:cNvSpPr txBox="1">
            <a:spLocks noGrp="1"/>
          </p:cNvSpPr>
          <p:nvPr>
            <p:ph type="ctrTitle" hasCustomPrompt="1"/>
          </p:nvPr>
        </p:nvSpPr>
        <p:spPr>
          <a:xfrm>
            <a:off x="914400" y="3452267"/>
            <a:ext cx="9284000" cy="23264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chemeClr val="lt1"/>
              </a:buClr>
              <a:buFont typeface="Raleway"/>
              <a:buNone/>
              <a:defRPr sz="5333" b="1" i="0" u="none" strike="noStrike" cap="none">
                <a:solidFill>
                  <a:schemeClr val="lt1"/>
                </a:solidFill>
                <a:latin typeface="Raleway"/>
                <a:ea typeface="Raleway"/>
                <a:cs typeface="Raleway"/>
                <a:sym typeface="Raleway"/>
              </a:defRPr>
            </a:lvl1pPr>
            <a:lvl2pPr marL="0" marR="0" lvl="1" indent="0" algn="l" rtl="0">
              <a:lnSpc>
                <a:spcPct val="100000"/>
              </a:lnSpc>
              <a:spcBef>
                <a:spcPts val="0"/>
              </a:spcBef>
              <a:spcAft>
                <a:spcPts val="0"/>
              </a:spcAft>
              <a:buClr>
                <a:schemeClr val="lt1"/>
              </a:buClr>
              <a:buFont typeface="Arial"/>
              <a:buNone/>
              <a:defRPr sz="6400" b="1" i="0" u="none" strike="noStrike" cap="none">
                <a:solidFill>
                  <a:schemeClr val="lt1"/>
                </a:solidFill>
                <a:latin typeface="Arial"/>
                <a:ea typeface="Arial"/>
                <a:cs typeface="Arial"/>
                <a:sym typeface="Arial"/>
              </a:defRPr>
            </a:lvl2pPr>
            <a:lvl3pPr lvl="2" indent="0" rtl="0">
              <a:spcBef>
                <a:spcPts val="0"/>
              </a:spcBef>
              <a:buClr>
                <a:schemeClr val="lt1"/>
              </a:buClr>
              <a:buFont typeface="Arial"/>
              <a:buNone/>
              <a:defRPr sz="6400" b="1">
                <a:solidFill>
                  <a:schemeClr val="lt1"/>
                </a:solidFill>
              </a:defRPr>
            </a:lvl3pPr>
            <a:lvl4pPr lvl="3" indent="0" rtl="0">
              <a:spcBef>
                <a:spcPts val="0"/>
              </a:spcBef>
              <a:buClr>
                <a:schemeClr val="lt1"/>
              </a:buClr>
              <a:buFont typeface="Arial"/>
              <a:buNone/>
              <a:defRPr sz="6400" b="1">
                <a:solidFill>
                  <a:schemeClr val="lt1"/>
                </a:solidFill>
              </a:defRPr>
            </a:lvl4pPr>
            <a:lvl5pPr lvl="4" indent="0" rtl="0">
              <a:spcBef>
                <a:spcPts val="0"/>
              </a:spcBef>
              <a:buClr>
                <a:schemeClr val="lt1"/>
              </a:buClr>
              <a:buFont typeface="Arial"/>
              <a:buNone/>
              <a:defRPr sz="6400" b="1">
                <a:solidFill>
                  <a:schemeClr val="lt1"/>
                </a:solidFill>
              </a:defRPr>
            </a:lvl5pPr>
            <a:lvl6pPr lvl="5" indent="0" rtl="0">
              <a:spcBef>
                <a:spcPts val="0"/>
              </a:spcBef>
              <a:buClr>
                <a:schemeClr val="lt1"/>
              </a:buClr>
              <a:buFont typeface="Arial"/>
              <a:buNone/>
              <a:defRPr sz="6400" b="1">
                <a:solidFill>
                  <a:schemeClr val="lt1"/>
                </a:solidFill>
              </a:defRPr>
            </a:lvl6pPr>
            <a:lvl7pPr lvl="6" indent="0" rtl="0">
              <a:spcBef>
                <a:spcPts val="0"/>
              </a:spcBef>
              <a:buClr>
                <a:schemeClr val="lt1"/>
              </a:buClr>
              <a:buFont typeface="Arial"/>
              <a:buNone/>
              <a:defRPr sz="6400" b="1">
                <a:solidFill>
                  <a:schemeClr val="lt1"/>
                </a:solidFill>
              </a:defRPr>
            </a:lvl7pPr>
            <a:lvl8pPr lvl="7" indent="0" rtl="0">
              <a:spcBef>
                <a:spcPts val="0"/>
              </a:spcBef>
              <a:buClr>
                <a:schemeClr val="lt1"/>
              </a:buClr>
              <a:buFont typeface="Arial"/>
              <a:buNone/>
              <a:defRPr sz="6400" b="1">
                <a:solidFill>
                  <a:schemeClr val="lt1"/>
                </a:solidFill>
              </a:defRPr>
            </a:lvl8pPr>
            <a:lvl9pPr lvl="8" indent="0" rtl="0">
              <a:spcBef>
                <a:spcPts val="0"/>
              </a:spcBef>
              <a:buClr>
                <a:schemeClr val="lt1"/>
              </a:buClr>
              <a:buFont typeface="Arial"/>
              <a:buNone/>
              <a:defRPr sz="6400" b="1">
                <a:solidFill>
                  <a:schemeClr val="lt1"/>
                </a:solidFill>
              </a:defRPr>
            </a:lvl9pPr>
          </a:lstStyle>
          <a:p>
            <a:r>
              <a:rPr lang="en-US" dirty="0"/>
              <a:t>CLICK TO EDIT MASTER TITLE STYLE</a:t>
            </a:r>
            <a:endParaRPr dirty="0"/>
          </a:p>
        </p:txBody>
      </p:sp>
      <p:sp>
        <p:nvSpPr>
          <p:cNvPr id="32" name="Shape 32"/>
          <p:cNvSpPr/>
          <p:nvPr/>
        </p:nvSpPr>
        <p:spPr>
          <a:xfrm flipH="1">
            <a:off x="8532799" y="4750801"/>
            <a:ext cx="3659200" cy="2107200"/>
          </a:xfrm>
          <a:prstGeom prst="rtTriangle">
            <a:avLst/>
          </a:prstGeom>
          <a:solidFill>
            <a:srgbClr val="FFFFFF"/>
          </a:solidFill>
          <a:ln>
            <a:noFill/>
          </a:ln>
        </p:spPr>
        <p:txBody>
          <a:bodyPr lIns="121900" tIns="121900" rIns="121900" bIns="121900" anchor="ctr" anchorCtr="0">
            <a:noAutofit/>
          </a:bodyPr>
          <a:lstStyle/>
          <a:p>
            <a:pPr marL="0" marR="0" lvl="0" indent="0" algn="l" rtl="0">
              <a:lnSpc>
                <a:spcPct val="100000"/>
              </a:lnSpc>
              <a:spcBef>
                <a:spcPts val="0"/>
              </a:spcBef>
              <a:spcAft>
                <a:spcPts val="0"/>
              </a:spcAft>
              <a:buClr>
                <a:srgbClr val="000000"/>
              </a:buClr>
              <a:buFont typeface="Arial"/>
              <a:buNone/>
            </a:pPr>
            <a:endParaRPr sz="1867" b="0" i="0" u="none" strike="noStrike" cap="none">
              <a:solidFill>
                <a:srgbClr val="000000"/>
              </a:solidFill>
              <a:latin typeface="Raleway"/>
              <a:ea typeface="Raleway"/>
              <a:cs typeface="Raleway"/>
              <a:sym typeface="Raleway"/>
            </a:endParaRPr>
          </a:p>
        </p:txBody>
      </p:sp>
      <p:pic>
        <p:nvPicPr>
          <p:cNvPr id="6" name="Picture 5">
            <a:extLst>
              <a:ext uri="{FF2B5EF4-FFF2-40B4-BE49-F238E27FC236}">
                <a16:creationId xmlns:a16="http://schemas.microsoft.com/office/drawing/2014/main" id="{E447AC0C-B66F-4836-B394-2207184687D3}"/>
              </a:ext>
            </a:extLst>
          </p:cNvPr>
          <p:cNvPicPr>
            <a:picLocks noChangeAspect="1"/>
          </p:cNvPicPr>
          <p:nvPr/>
        </p:nvPicPr>
        <p:blipFill>
          <a:blip r:embed="rId3"/>
          <a:stretch>
            <a:fillRect/>
          </a:stretch>
        </p:blipFill>
        <p:spPr>
          <a:xfrm>
            <a:off x="10689407" y="6209195"/>
            <a:ext cx="1276532" cy="435612"/>
          </a:xfrm>
          <a:prstGeom prst="rect">
            <a:avLst/>
          </a:prstGeom>
        </p:spPr>
      </p:pic>
    </p:spTree>
    <p:extLst>
      <p:ext uri="{BB962C8B-B14F-4D97-AF65-F5344CB8AC3E}">
        <p14:creationId xmlns:p14="http://schemas.microsoft.com/office/powerpoint/2010/main" val="1436035664"/>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DMI TEMPLATE - Cover Slide 12">
    <p:bg>
      <p:bgPr>
        <a:blipFill>
          <a:blip r:embed="rId2">
            <a:alphaModFix/>
          </a:blip>
          <a:stretch>
            <a:fillRect/>
          </a:stretch>
        </a:blipFill>
        <a:effectLst/>
      </p:bgPr>
    </p:bg>
    <p:spTree>
      <p:nvGrpSpPr>
        <p:cNvPr id="1" name="Shape 116"/>
        <p:cNvGrpSpPr/>
        <p:nvPr/>
      </p:nvGrpSpPr>
      <p:grpSpPr>
        <a:xfrm>
          <a:off x="0" y="0"/>
          <a:ext cx="0" cy="0"/>
          <a:chOff x="0" y="0"/>
          <a:chExt cx="0" cy="0"/>
        </a:xfrm>
      </p:grpSpPr>
      <p:sp>
        <p:nvSpPr>
          <p:cNvPr id="117" name="Shape 117"/>
          <p:cNvSpPr txBox="1">
            <a:spLocks noGrp="1"/>
          </p:cNvSpPr>
          <p:nvPr>
            <p:ph type="title" hasCustomPrompt="1"/>
          </p:nvPr>
        </p:nvSpPr>
        <p:spPr>
          <a:xfrm>
            <a:off x="3721101" y="3189052"/>
            <a:ext cx="8182332" cy="2106451"/>
          </a:xfrm>
          <a:prstGeom prst="rect">
            <a:avLst/>
          </a:prstGeom>
        </p:spPr>
        <p:txBody>
          <a:bodyPr lIns="91425" tIns="91425" rIns="91425" bIns="91425" anchor="b" anchorCtr="0"/>
          <a:lstStyle>
            <a:lvl1pPr algn="r" rtl="0">
              <a:spcBef>
                <a:spcPts val="0"/>
              </a:spcBef>
              <a:buNone/>
              <a:defRPr sz="5333"/>
            </a:lvl1pPr>
            <a:lvl2pPr algn="r" rtl="0">
              <a:spcBef>
                <a:spcPts val="0"/>
              </a:spcBef>
              <a:buNone/>
              <a:defRPr/>
            </a:lvl2pPr>
            <a:lvl3pPr algn="r" rtl="0">
              <a:spcBef>
                <a:spcPts val="0"/>
              </a:spcBef>
              <a:buNone/>
              <a:defRPr/>
            </a:lvl3pPr>
            <a:lvl4pPr algn="r" rtl="0">
              <a:spcBef>
                <a:spcPts val="0"/>
              </a:spcBef>
              <a:buNone/>
              <a:defRPr/>
            </a:lvl4pPr>
            <a:lvl5pPr algn="r" rtl="0">
              <a:spcBef>
                <a:spcPts val="0"/>
              </a:spcBef>
              <a:buNone/>
              <a:defRPr/>
            </a:lvl5pPr>
            <a:lvl6pPr algn="r" rtl="0">
              <a:spcBef>
                <a:spcPts val="0"/>
              </a:spcBef>
              <a:buNone/>
              <a:defRPr/>
            </a:lvl6pPr>
            <a:lvl7pPr algn="r" rtl="0">
              <a:spcBef>
                <a:spcPts val="0"/>
              </a:spcBef>
              <a:buNone/>
              <a:defRPr/>
            </a:lvl7pPr>
            <a:lvl8pPr algn="r" rtl="0">
              <a:spcBef>
                <a:spcPts val="0"/>
              </a:spcBef>
              <a:buNone/>
              <a:defRPr/>
            </a:lvl8pPr>
            <a:lvl9pPr algn="r">
              <a:spcBef>
                <a:spcPts val="0"/>
              </a:spcBef>
              <a:buNone/>
              <a:defRPr/>
            </a:lvl9pPr>
          </a:lstStyle>
          <a:p>
            <a:r>
              <a:rPr lang="en-US" dirty="0"/>
              <a:t>CLICK TO EDIT MASTER TITLE STYLE</a:t>
            </a:r>
          </a:p>
        </p:txBody>
      </p:sp>
    </p:spTree>
    <p:extLst>
      <p:ext uri="{BB962C8B-B14F-4D97-AF65-F5344CB8AC3E}">
        <p14:creationId xmlns:p14="http://schemas.microsoft.com/office/powerpoint/2010/main" val="2309450780"/>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1_DMI TEMPLATE - Cover Slide 12">
    <p:bg>
      <p:bgPr>
        <a:blipFill dpi="0" rotWithShape="1">
          <a:blip r:embed="rId2">
            <a:lum/>
          </a:blip>
          <a:srcRect/>
          <a:stretch>
            <a:fillRect/>
          </a:stretch>
        </a:blipFill>
        <a:effectLst/>
      </p:bgPr>
    </p:bg>
    <p:spTree>
      <p:nvGrpSpPr>
        <p:cNvPr id="1" name="Shape 116"/>
        <p:cNvGrpSpPr/>
        <p:nvPr/>
      </p:nvGrpSpPr>
      <p:grpSpPr>
        <a:xfrm>
          <a:off x="0" y="0"/>
          <a:ext cx="0" cy="0"/>
          <a:chOff x="0" y="0"/>
          <a:chExt cx="0" cy="0"/>
        </a:xfrm>
      </p:grpSpPr>
      <p:sp>
        <p:nvSpPr>
          <p:cNvPr id="117" name="Shape 117"/>
          <p:cNvSpPr txBox="1">
            <a:spLocks noGrp="1"/>
          </p:cNvSpPr>
          <p:nvPr>
            <p:ph type="title" hasCustomPrompt="1"/>
          </p:nvPr>
        </p:nvSpPr>
        <p:spPr>
          <a:xfrm>
            <a:off x="5785224" y="1434352"/>
            <a:ext cx="6118208" cy="3550373"/>
          </a:xfrm>
          <a:prstGeom prst="rect">
            <a:avLst/>
          </a:prstGeom>
        </p:spPr>
        <p:txBody>
          <a:bodyPr lIns="91425" tIns="91425" rIns="91425" bIns="91425" anchor="ctr" anchorCtr="0"/>
          <a:lstStyle>
            <a:lvl1pPr algn="l" rtl="0">
              <a:spcBef>
                <a:spcPts val="0"/>
              </a:spcBef>
              <a:buNone/>
              <a:defRPr sz="5333"/>
            </a:lvl1pPr>
            <a:lvl2pPr algn="r" rtl="0">
              <a:spcBef>
                <a:spcPts val="0"/>
              </a:spcBef>
              <a:buNone/>
              <a:defRPr/>
            </a:lvl2pPr>
            <a:lvl3pPr algn="r" rtl="0">
              <a:spcBef>
                <a:spcPts val="0"/>
              </a:spcBef>
              <a:buNone/>
              <a:defRPr/>
            </a:lvl3pPr>
            <a:lvl4pPr algn="r" rtl="0">
              <a:spcBef>
                <a:spcPts val="0"/>
              </a:spcBef>
              <a:buNone/>
              <a:defRPr/>
            </a:lvl4pPr>
            <a:lvl5pPr algn="r" rtl="0">
              <a:spcBef>
                <a:spcPts val="0"/>
              </a:spcBef>
              <a:buNone/>
              <a:defRPr/>
            </a:lvl5pPr>
            <a:lvl6pPr algn="r" rtl="0">
              <a:spcBef>
                <a:spcPts val="0"/>
              </a:spcBef>
              <a:buNone/>
              <a:defRPr/>
            </a:lvl6pPr>
            <a:lvl7pPr algn="r" rtl="0">
              <a:spcBef>
                <a:spcPts val="0"/>
              </a:spcBef>
              <a:buNone/>
              <a:defRPr/>
            </a:lvl7pPr>
            <a:lvl8pPr algn="r" rtl="0">
              <a:spcBef>
                <a:spcPts val="0"/>
              </a:spcBef>
              <a:buNone/>
              <a:defRPr/>
            </a:lvl8pPr>
            <a:lvl9pPr algn="r">
              <a:spcBef>
                <a:spcPts val="0"/>
              </a:spcBef>
              <a:buNone/>
              <a:defRPr/>
            </a:lvl9pPr>
          </a:lstStyle>
          <a:p>
            <a:r>
              <a:rPr lang="en-US" dirty="0"/>
              <a:t>CLICK TO EDIT MASTER TITLE STYLE</a:t>
            </a:r>
          </a:p>
        </p:txBody>
      </p:sp>
      <p:sp>
        <p:nvSpPr>
          <p:cNvPr id="8" name="Text Placeholder 7"/>
          <p:cNvSpPr>
            <a:spLocks noGrp="1"/>
          </p:cNvSpPr>
          <p:nvPr>
            <p:ph type="body" sz="quarter" idx="10"/>
          </p:nvPr>
        </p:nvSpPr>
        <p:spPr>
          <a:xfrm>
            <a:off x="5784851" y="4984752"/>
            <a:ext cx="6119283" cy="740833"/>
          </a:xfrm>
          <a:prstGeom prst="rect">
            <a:avLst/>
          </a:prstGeom>
        </p:spPr>
        <p:txBody>
          <a:bodyPr/>
          <a:lstStyle>
            <a:lvl1pPr>
              <a:defRPr>
                <a:solidFill>
                  <a:schemeClr val="tx1"/>
                </a:solidFill>
                <a:latin typeface="Raleway" charset="0"/>
                <a:ea typeface="Raleway" charset="0"/>
                <a:cs typeface="Raleway" charset="0"/>
              </a:defRPr>
            </a:lvl1pPr>
          </a:lstStyle>
          <a:p>
            <a:pPr lvl="0"/>
            <a:r>
              <a:rPr lang="en-US"/>
              <a:t>Edit Master text styles</a:t>
            </a:r>
          </a:p>
        </p:txBody>
      </p:sp>
    </p:spTree>
    <p:extLst>
      <p:ext uri="{BB962C8B-B14F-4D97-AF65-F5344CB8AC3E}">
        <p14:creationId xmlns:p14="http://schemas.microsoft.com/office/powerpoint/2010/main" val="879336911"/>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DMI TEMPLATE - Content 1">
    <p:bg>
      <p:bgRef idx="1001">
        <a:schemeClr val="bg1"/>
      </p:bgRef>
    </p:bg>
    <p:spTree>
      <p:nvGrpSpPr>
        <p:cNvPr id="1" name="Shape 245"/>
        <p:cNvGrpSpPr/>
        <p:nvPr/>
      </p:nvGrpSpPr>
      <p:grpSpPr>
        <a:xfrm>
          <a:off x="0" y="0"/>
          <a:ext cx="0" cy="0"/>
          <a:chOff x="0" y="0"/>
          <a:chExt cx="0" cy="0"/>
        </a:xfrm>
      </p:grpSpPr>
      <p:sp>
        <p:nvSpPr>
          <p:cNvPr id="7" name="Title 1"/>
          <p:cNvSpPr>
            <a:spLocks noGrp="1"/>
          </p:cNvSpPr>
          <p:nvPr>
            <p:ph type="title" hasCustomPrompt="1"/>
          </p:nvPr>
        </p:nvSpPr>
        <p:spPr>
          <a:xfrm>
            <a:off x="305767" y="305768"/>
            <a:ext cx="6669199" cy="567829"/>
          </a:xfrm>
        </p:spPr>
        <p:txBody>
          <a:bodyPr vert="horz" anchor="t"/>
          <a:lstStyle>
            <a:lvl1pPr>
              <a:defRPr sz="1867">
                <a:solidFill>
                  <a:schemeClr val="bg2"/>
                </a:solidFill>
              </a:defRPr>
            </a:lvl1pPr>
          </a:lstStyle>
          <a:p>
            <a:r>
              <a:rPr lang="en-US" dirty="0"/>
              <a:t>CLICK TO EDIT MASTER TITLE STYLE</a:t>
            </a:r>
          </a:p>
        </p:txBody>
      </p:sp>
      <p:sp>
        <p:nvSpPr>
          <p:cNvPr id="3" name="Text Placeholder 2"/>
          <p:cNvSpPr>
            <a:spLocks noGrp="1"/>
          </p:cNvSpPr>
          <p:nvPr>
            <p:ph type="body" sz="quarter" idx="10"/>
          </p:nvPr>
        </p:nvSpPr>
        <p:spPr>
          <a:xfrm>
            <a:off x="609600" y="1122436"/>
            <a:ext cx="10005181" cy="5379135"/>
          </a:xfrm>
          <a:prstGeom prst="rect">
            <a:avLst/>
          </a:prstGeom>
        </p:spPr>
        <p:txBody>
          <a:bodyPr vert="horz"/>
          <a:lstStyle>
            <a:lvl1pPr marL="457189" indent="-457189">
              <a:buClr>
                <a:schemeClr val="accent1"/>
              </a:buClr>
              <a:buFont typeface="Lucida Grande"/>
              <a:buChar char="›"/>
              <a:defRPr sz="2667">
                <a:latin typeface="Raleway"/>
                <a:cs typeface="Raleway"/>
              </a:defRPr>
            </a:lvl1pPr>
            <a:lvl2pPr marL="992693" indent="-457189">
              <a:buClr>
                <a:schemeClr val="accent1"/>
              </a:buClr>
              <a:buFont typeface="Lucida Grande"/>
              <a:buChar char="›"/>
              <a:tabLst/>
              <a:defRPr sz="2667">
                <a:latin typeface="Raleway"/>
                <a:cs typeface="Raleway"/>
              </a:defRPr>
            </a:lvl2pPr>
            <a:lvl3pPr marL="1447764" indent="-457189">
              <a:buClr>
                <a:schemeClr val="accent1"/>
              </a:buClr>
              <a:buFont typeface="Lucida Grande"/>
              <a:buChar char="›"/>
              <a:defRPr sz="2667">
                <a:latin typeface="Raleway"/>
                <a:cs typeface="Raleway"/>
              </a:defRPr>
            </a:lvl3pPr>
            <a:lvl4pPr marL="1983268" indent="-457189">
              <a:buClr>
                <a:schemeClr val="accent1"/>
              </a:buClr>
              <a:buFont typeface="Lucida Grande"/>
              <a:buChar char="›"/>
              <a:defRPr sz="2667">
                <a:latin typeface="Raleway"/>
                <a:cs typeface="Raleway"/>
              </a:defRPr>
            </a:lvl4pPr>
            <a:lvl5pPr marL="2438339" indent="-457189">
              <a:buClr>
                <a:schemeClr val="accent1"/>
              </a:buClr>
              <a:buFont typeface="Lucida Grande"/>
              <a:buChar char="›"/>
              <a:tabLst/>
              <a:defRPr sz="2667">
                <a:latin typeface="Raleway"/>
                <a:cs typeface="Raleway"/>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3"/>
          <p:cNvSpPr>
            <a:spLocks noGrp="1"/>
          </p:cNvSpPr>
          <p:nvPr>
            <p:ph type="sldNum" sz="quarter" idx="4"/>
          </p:nvPr>
        </p:nvSpPr>
        <p:spPr>
          <a:xfrm>
            <a:off x="12859" y="6488297"/>
            <a:ext cx="804184" cy="366183"/>
          </a:xfrm>
          <a:prstGeom prst="rect">
            <a:avLst/>
          </a:prstGeom>
        </p:spPr>
        <p:txBody>
          <a:bodyPr vert="horz" lIns="91440" tIns="45720" rIns="91440" bIns="45720" rtlCol="0" anchor="ctr"/>
          <a:lstStyle>
            <a:lvl1pPr algn="l">
              <a:defRPr sz="1200">
                <a:solidFill>
                  <a:schemeClr val="bg2"/>
                </a:solidFill>
                <a:latin typeface="Helvetica Neue"/>
                <a:cs typeface="Helvetica Neue"/>
              </a:defRPr>
            </a:lvl1pPr>
          </a:lstStyle>
          <a:p>
            <a:fld id="{95E3A436-1048-CA4E-9C3F-FCB70029503E}" type="slidenum">
              <a:rPr lang="en-US" smtClean="0"/>
              <a:pPr/>
              <a:t>‹#›</a:t>
            </a:fld>
            <a:endParaRPr lang="en-US"/>
          </a:p>
        </p:txBody>
      </p:sp>
    </p:spTree>
    <p:extLst>
      <p:ext uri="{BB962C8B-B14F-4D97-AF65-F5344CB8AC3E}">
        <p14:creationId xmlns:p14="http://schemas.microsoft.com/office/powerpoint/2010/main" val="2604259945"/>
      </p:ext>
    </p:extLst>
  </p:cSld>
  <p:clrMapOvr>
    <a:overrideClrMapping bg1="lt1" tx1="dk1" bg2="lt2" tx2="dk2" accent1="accent1" accent2="accent2" accent3="accent3" accent4="accent4" accent5="accent5" accent6="accent6" hlink="hlink" folHlink="folHlink"/>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DMI TEMPLATE - Content 2">
    <p:bg>
      <p:bgPr>
        <a:solidFill>
          <a:srgbClr val="F0EFEB"/>
        </a:solidFill>
        <a:effectLst/>
      </p:bgPr>
    </p:bg>
    <p:spTree>
      <p:nvGrpSpPr>
        <p:cNvPr id="1" name="Shape 245"/>
        <p:cNvGrpSpPr/>
        <p:nvPr/>
      </p:nvGrpSpPr>
      <p:grpSpPr>
        <a:xfrm>
          <a:off x="0" y="0"/>
          <a:ext cx="0" cy="0"/>
          <a:chOff x="0" y="0"/>
          <a:chExt cx="0" cy="0"/>
        </a:xfrm>
      </p:grpSpPr>
      <p:sp>
        <p:nvSpPr>
          <p:cNvPr id="7" name="Title 1"/>
          <p:cNvSpPr>
            <a:spLocks noGrp="1"/>
          </p:cNvSpPr>
          <p:nvPr>
            <p:ph type="title" hasCustomPrompt="1"/>
          </p:nvPr>
        </p:nvSpPr>
        <p:spPr>
          <a:xfrm>
            <a:off x="305767" y="305768"/>
            <a:ext cx="6669199" cy="567829"/>
          </a:xfrm>
        </p:spPr>
        <p:txBody>
          <a:bodyPr vert="horz" anchor="t"/>
          <a:lstStyle>
            <a:lvl1pPr>
              <a:defRPr sz="1867">
                <a:solidFill>
                  <a:schemeClr val="bg2"/>
                </a:solidFill>
              </a:defRPr>
            </a:lvl1pPr>
          </a:lstStyle>
          <a:p>
            <a:r>
              <a:rPr lang="en-US" dirty="0"/>
              <a:t>CLICK TO EDIT MASTER TITLE STYLE</a:t>
            </a:r>
          </a:p>
        </p:txBody>
      </p:sp>
      <p:sp>
        <p:nvSpPr>
          <p:cNvPr id="3" name="Text Placeholder 2"/>
          <p:cNvSpPr>
            <a:spLocks noGrp="1"/>
          </p:cNvSpPr>
          <p:nvPr>
            <p:ph type="body" sz="quarter" idx="10"/>
          </p:nvPr>
        </p:nvSpPr>
        <p:spPr>
          <a:xfrm>
            <a:off x="609601" y="1122437"/>
            <a:ext cx="10005484" cy="5371147"/>
          </a:xfrm>
          <a:prstGeom prst="rect">
            <a:avLst/>
          </a:prstGeom>
        </p:spPr>
        <p:txBody>
          <a:bodyPr vert="horz"/>
          <a:lstStyle>
            <a:lvl1pPr marL="457189" indent="-457189">
              <a:buClr>
                <a:schemeClr val="accent1"/>
              </a:buClr>
              <a:buFont typeface="Lucida Grande"/>
              <a:buChar char="›"/>
              <a:defRPr sz="2667">
                <a:latin typeface="Raleway"/>
                <a:cs typeface="Raleway"/>
              </a:defRPr>
            </a:lvl1pPr>
            <a:lvl2pPr marL="992693" indent="-457189">
              <a:buClr>
                <a:schemeClr val="accent1"/>
              </a:buClr>
              <a:buFont typeface="Lucida Grande"/>
              <a:buChar char="›"/>
              <a:defRPr sz="2667">
                <a:latin typeface="Raleway"/>
                <a:cs typeface="Raleway"/>
              </a:defRPr>
            </a:lvl2pPr>
            <a:lvl3pPr marL="1450812" indent="-457189">
              <a:spcBef>
                <a:spcPts val="0"/>
              </a:spcBef>
              <a:buClr>
                <a:schemeClr val="accent1"/>
              </a:buClr>
              <a:buFont typeface="Lucida Grande"/>
              <a:buChar char="›"/>
              <a:defRPr sz="2667">
                <a:latin typeface="Raleway"/>
                <a:cs typeface="Raleway"/>
              </a:defRPr>
            </a:lvl3pPr>
            <a:lvl4pPr marL="1987246" indent="-457189">
              <a:buClr>
                <a:schemeClr val="accent1"/>
              </a:buClr>
              <a:buFont typeface="Lucida Grande"/>
              <a:buChar char="›"/>
              <a:defRPr sz="2667">
                <a:latin typeface="Raleway"/>
                <a:cs typeface="Raleway"/>
              </a:defRPr>
            </a:lvl4pPr>
            <a:lvl5pPr marL="2438339" indent="-457189">
              <a:buClr>
                <a:schemeClr val="accent1"/>
              </a:buClr>
              <a:buFont typeface="Lucida Grande"/>
              <a:buChar char="›"/>
              <a:defRPr sz="2667">
                <a:latin typeface="Raleway"/>
                <a:cs typeface="Raleway"/>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Slide Number Placeholder 3"/>
          <p:cNvSpPr>
            <a:spLocks noGrp="1"/>
          </p:cNvSpPr>
          <p:nvPr>
            <p:ph type="sldNum" sz="quarter" idx="4"/>
          </p:nvPr>
        </p:nvSpPr>
        <p:spPr>
          <a:xfrm>
            <a:off x="12859" y="6488297"/>
            <a:ext cx="804184" cy="366183"/>
          </a:xfrm>
          <a:prstGeom prst="rect">
            <a:avLst/>
          </a:prstGeom>
        </p:spPr>
        <p:txBody>
          <a:bodyPr vert="horz" lIns="91440" tIns="45720" rIns="91440" bIns="45720" rtlCol="0" anchor="ctr"/>
          <a:lstStyle>
            <a:lvl1pPr algn="l">
              <a:defRPr sz="1200">
                <a:solidFill>
                  <a:schemeClr val="bg2"/>
                </a:solidFill>
                <a:latin typeface="Helvetica Neue"/>
                <a:cs typeface="Helvetica Neue"/>
              </a:defRPr>
            </a:lvl1pPr>
          </a:lstStyle>
          <a:p>
            <a:fld id="{95E3A436-1048-CA4E-9C3F-FCB70029503E}" type="slidenum">
              <a:rPr lang="en-US" smtClean="0"/>
              <a:pPr/>
              <a:t>‹#›</a:t>
            </a:fld>
            <a:endParaRPr lang="en-US"/>
          </a:p>
        </p:txBody>
      </p:sp>
    </p:spTree>
    <p:extLst>
      <p:ext uri="{BB962C8B-B14F-4D97-AF65-F5344CB8AC3E}">
        <p14:creationId xmlns:p14="http://schemas.microsoft.com/office/powerpoint/2010/main" val="853896137"/>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DMI TEMPLATE - Content 3">
    <p:bg>
      <p:bgPr>
        <a:solidFill>
          <a:schemeClr val="tx1"/>
        </a:solidFill>
        <a:effectLst/>
      </p:bgPr>
    </p:bg>
    <p:spTree>
      <p:nvGrpSpPr>
        <p:cNvPr id="1" name="Shape 245"/>
        <p:cNvGrpSpPr/>
        <p:nvPr/>
      </p:nvGrpSpPr>
      <p:grpSpPr>
        <a:xfrm>
          <a:off x="0" y="0"/>
          <a:ext cx="0" cy="0"/>
          <a:chOff x="0" y="0"/>
          <a:chExt cx="0" cy="0"/>
        </a:xfrm>
      </p:grpSpPr>
      <p:sp>
        <p:nvSpPr>
          <p:cNvPr id="7" name="Title 1"/>
          <p:cNvSpPr>
            <a:spLocks noGrp="1"/>
          </p:cNvSpPr>
          <p:nvPr>
            <p:ph type="title" hasCustomPrompt="1"/>
          </p:nvPr>
        </p:nvSpPr>
        <p:spPr>
          <a:xfrm>
            <a:off x="305767" y="305768"/>
            <a:ext cx="6669199" cy="567829"/>
          </a:xfrm>
        </p:spPr>
        <p:txBody>
          <a:bodyPr vert="horz" anchor="t"/>
          <a:lstStyle>
            <a:lvl1pPr>
              <a:defRPr sz="1867">
                <a:solidFill>
                  <a:schemeClr val="tx2"/>
                </a:solidFill>
              </a:defRPr>
            </a:lvl1pPr>
          </a:lstStyle>
          <a:p>
            <a:r>
              <a:rPr lang="en-US" dirty="0"/>
              <a:t>CLICK TO EDIT MASTER TITLE STYLE</a:t>
            </a:r>
          </a:p>
        </p:txBody>
      </p:sp>
      <p:sp>
        <p:nvSpPr>
          <p:cNvPr id="3" name="Text Placeholder 2"/>
          <p:cNvSpPr>
            <a:spLocks noGrp="1"/>
          </p:cNvSpPr>
          <p:nvPr>
            <p:ph type="body" sz="quarter" idx="10"/>
          </p:nvPr>
        </p:nvSpPr>
        <p:spPr>
          <a:xfrm>
            <a:off x="609601" y="1122437"/>
            <a:ext cx="10005484" cy="5374361"/>
          </a:xfrm>
          <a:prstGeom prst="rect">
            <a:avLst/>
          </a:prstGeom>
        </p:spPr>
        <p:txBody>
          <a:bodyPr vert="horz"/>
          <a:lstStyle>
            <a:lvl1pPr marL="457189" indent="-457189">
              <a:buClr>
                <a:schemeClr val="accent1"/>
              </a:buClr>
              <a:buFont typeface="Lucida Grande"/>
              <a:buChar char="›"/>
              <a:defRPr sz="2667">
                <a:solidFill>
                  <a:schemeClr val="bg1"/>
                </a:solidFill>
                <a:latin typeface="Raleway"/>
                <a:cs typeface="Raleway"/>
              </a:defRPr>
            </a:lvl1pPr>
            <a:lvl2pPr marL="987527" indent="-457189">
              <a:spcBef>
                <a:spcPts val="0"/>
              </a:spcBef>
              <a:buClr>
                <a:schemeClr val="accent1"/>
              </a:buClr>
              <a:buFont typeface="Lucida Grande"/>
              <a:buChar char="›"/>
              <a:defRPr sz="2667">
                <a:solidFill>
                  <a:schemeClr val="bg1"/>
                </a:solidFill>
                <a:latin typeface="Raleway"/>
                <a:cs typeface="Raleway"/>
              </a:defRPr>
            </a:lvl2pPr>
            <a:lvl3pPr marL="1450812" indent="-457189">
              <a:buClr>
                <a:schemeClr val="accent1"/>
              </a:buClr>
              <a:buFont typeface="Lucida Grande"/>
              <a:buChar char="›"/>
              <a:defRPr sz="2667">
                <a:solidFill>
                  <a:schemeClr val="bg1"/>
                </a:solidFill>
                <a:latin typeface="Raleway"/>
                <a:cs typeface="Raleway"/>
              </a:defRPr>
            </a:lvl3pPr>
            <a:lvl4pPr marL="1987246" indent="-457189">
              <a:buClr>
                <a:schemeClr val="accent1"/>
              </a:buClr>
              <a:buFont typeface="Lucida Grande"/>
              <a:buChar char="›"/>
              <a:defRPr sz="2667">
                <a:solidFill>
                  <a:schemeClr val="bg1"/>
                </a:solidFill>
                <a:latin typeface="Raleway"/>
                <a:cs typeface="Raleway"/>
              </a:defRPr>
            </a:lvl4pPr>
            <a:lvl5pPr marL="2438339" indent="-457189">
              <a:buClr>
                <a:schemeClr val="accent1"/>
              </a:buClr>
              <a:buFont typeface="Lucida Grande"/>
              <a:buChar char="›"/>
              <a:defRPr sz="2667">
                <a:solidFill>
                  <a:schemeClr val="bg1"/>
                </a:solidFill>
                <a:latin typeface="Raleway"/>
                <a:cs typeface="Raleway"/>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3"/>
          <p:cNvSpPr>
            <a:spLocks noGrp="1"/>
          </p:cNvSpPr>
          <p:nvPr>
            <p:ph type="sldNum" sz="quarter" idx="4"/>
          </p:nvPr>
        </p:nvSpPr>
        <p:spPr>
          <a:xfrm>
            <a:off x="12859" y="6488297"/>
            <a:ext cx="804184" cy="366183"/>
          </a:xfrm>
          <a:prstGeom prst="rect">
            <a:avLst/>
          </a:prstGeom>
        </p:spPr>
        <p:txBody>
          <a:bodyPr vert="horz" lIns="91440" tIns="45720" rIns="91440" bIns="45720" rtlCol="0" anchor="ctr"/>
          <a:lstStyle>
            <a:lvl1pPr algn="l">
              <a:defRPr sz="1200">
                <a:solidFill>
                  <a:schemeClr val="bg1"/>
                </a:solidFill>
                <a:latin typeface="Helvetica Neue"/>
                <a:cs typeface="Helvetica Neue"/>
              </a:defRPr>
            </a:lvl1pPr>
          </a:lstStyle>
          <a:p>
            <a:fld id="{95E3A436-1048-CA4E-9C3F-FCB70029503E}" type="slidenum">
              <a:rPr lang="en-US" smtClean="0"/>
              <a:pPr/>
              <a:t>‹#›</a:t>
            </a:fld>
            <a:endParaRPr lang="en-US"/>
          </a:p>
        </p:txBody>
      </p:sp>
      <p:pic>
        <p:nvPicPr>
          <p:cNvPr id="5" name="Picture 4"/>
          <p:cNvPicPr>
            <a:picLocks noChangeAspect="1"/>
          </p:cNvPicPr>
          <p:nvPr/>
        </p:nvPicPr>
        <p:blipFill>
          <a:blip r:embed="rId2"/>
          <a:stretch>
            <a:fillRect/>
          </a:stretch>
        </p:blipFill>
        <p:spPr>
          <a:xfrm>
            <a:off x="10570154" y="6215643"/>
            <a:ext cx="1530692" cy="426557"/>
          </a:xfrm>
          <a:prstGeom prst="rect">
            <a:avLst/>
          </a:prstGeom>
        </p:spPr>
      </p:pic>
    </p:spTree>
    <p:extLst>
      <p:ext uri="{BB962C8B-B14F-4D97-AF65-F5344CB8AC3E}">
        <p14:creationId xmlns:p14="http://schemas.microsoft.com/office/powerpoint/2010/main" val="2373768431"/>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DMI TEMPLATE - Content 4">
    <p:spTree>
      <p:nvGrpSpPr>
        <p:cNvPr id="1" name="Shape 245"/>
        <p:cNvGrpSpPr/>
        <p:nvPr/>
      </p:nvGrpSpPr>
      <p:grpSpPr>
        <a:xfrm>
          <a:off x="0" y="0"/>
          <a:ext cx="0" cy="0"/>
          <a:chOff x="0" y="0"/>
          <a:chExt cx="0" cy="0"/>
        </a:xfrm>
      </p:grpSpPr>
      <p:sp>
        <p:nvSpPr>
          <p:cNvPr id="7" name="Title 1"/>
          <p:cNvSpPr>
            <a:spLocks noGrp="1"/>
          </p:cNvSpPr>
          <p:nvPr>
            <p:ph type="title" hasCustomPrompt="1"/>
          </p:nvPr>
        </p:nvSpPr>
        <p:spPr>
          <a:xfrm>
            <a:off x="305767" y="305768"/>
            <a:ext cx="6669199" cy="567829"/>
          </a:xfrm>
        </p:spPr>
        <p:txBody>
          <a:bodyPr vert="horz" anchor="t"/>
          <a:lstStyle>
            <a:lvl1pPr>
              <a:defRPr sz="1867">
                <a:solidFill>
                  <a:schemeClr val="bg2"/>
                </a:solidFill>
              </a:defRPr>
            </a:lvl1pPr>
          </a:lstStyle>
          <a:p>
            <a:r>
              <a:rPr lang="en-US" dirty="0"/>
              <a:t>CLICK TO EDIT MASTER TITLE STYLE</a:t>
            </a:r>
          </a:p>
        </p:txBody>
      </p:sp>
      <p:sp>
        <p:nvSpPr>
          <p:cNvPr id="5" name="Text Placeholder 2"/>
          <p:cNvSpPr>
            <a:spLocks noGrp="1"/>
          </p:cNvSpPr>
          <p:nvPr>
            <p:ph type="body" sz="quarter" idx="11"/>
          </p:nvPr>
        </p:nvSpPr>
        <p:spPr>
          <a:xfrm>
            <a:off x="609601" y="1122437"/>
            <a:ext cx="5326033" cy="4934857"/>
          </a:xfrm>
          <a:prstGeom prst="rect">
            <a:avLst/>
          </a:prstGeom>
        </p:spPr>
        <p:txBody>
          <a:bodyPr vert="horz"/>
          <a:lstStyle>
            <a:lvl1pPr marL="457189" indent="-457189">
              <a:buClr>
                <a:schemeClr val="accent1"/>
              </a:buClr>
              <a:buFont typeface="Lucida Grande"/>
              <a:buChar char="›"/>
              <a:defRPr sz="2667">
                <a:latin typeface="Raleway"/>
                <a:cs typeface="Raleway"/>
              </a:defRPr>
            </a:lvl1pPr>
            <a:lvl2pPr marL="992693" indent="-457189">
              <a:buClr>
                <a:schemeClr val="accent1"/>
              </a:buClr>
              <a:buFont typeface="Lucida Grande"/>
              <a:buChar char="›"/>
              <a:tabLst/>
              <a:defRPr sz="2667">
                <a:latin typeface="Raleway"/>
                <a:cs typeface="Raleway"/>
              </a:defRPr>
            </a:lvl2pPr>
            <a:lvl3pPr marL="1447764" indent="-457189">
              <a:buClr>
                <a:schemeClr val="accent1"/>
              </a:buClr>
              <a:buFont typeface="Lucida Grande"/>
              <a:buChar char="›"/>
              <a:defRPr sz="2667">
                <a:latin typeface="Raleway"/>
                <a:cs typeface="Raleway"/>
              </a:defRPr>
            </a:lvl3pPr>
            <a:lvl4pPr marL="1983268" indent="-457189">
              <a:buClr>
                <a:schemeClr val="accent1"/>
              </a:buClr>
              <a:buFont typeface="Lucida Grande"/>
              <a:buChar char="›"/>
              <a:defRPr sz="2667">
                <a:latin typeface="Raleway"/>
                <a:cs typeface="Raleway"/>
              </a:defRPr>
            </a:lvl4pPr>
            <a:lvl5pPr marL="2438339" indent="-457189">
              <a:buClr>
                <a:schemeClr val="accent1"/>
              </a:buClr>
              <a:buFont typeface="Lucida Grande"/>
              <a:buChar char="›"/>
              <a:tabLst/>
              <a:defRPr sz="2667">
                <a:latin typeface="Raleway"/>
                <a:cs typeface="Raleway"/>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
          <p:cNvSpPr>
            <a:spLocks noGrp="1"/>
          </p:cNvSpPr>
          <p:nvPr>
            <p:ph type="body" sz="quarter" idx="12"/>
          </p:nvPr>
        </p:nvSpPr>
        <p:spPr>
          <a:xfrm>
            <a:off x="6282932" y="1122437"/>
            <a:ext cx="5326033" cy="4934857"/>
          </a:xfrm>
          <a:prstGeom prst="rect">
            <a:avLst/>
          </a:prstGeom>
        </p:spPr>
        <p:txBody>
          <a:bodyPr vert="horz"/>
          <a:lstStyle>
            <a:lvl1pPr marL="457189" indent="-457189">
              <a:buClr>
                <a:schemeClr val="accent1"/>
              </a:buClr>
              <a:buFont typeface="Lucida Grande"/>
              <a:buChar char="›"/>
              <a:defRPr sz="2667">
                <a:latin typeface="Raleway"/>
                <a:cs typeface="Raleway"/>
              </a:defRPr>
            </a:lvl1pPr>
            <a:lvl2pPr marL="992693" indent="-457189">
              <a:buClr>
                <a:schemeClr val="accent1"/>
              </a:buClr>
              <a:buFont typeface="Lucida Grande"/>
              <a:buChar char="›"/>
              <a:tabLst/>
              <a:defRPr sz="2667">
                <a:latin typeface="Raleway"/>
                <a:cs typeface="Raleway"/>
              </a:defRPr>
            </a:lvl2pPr>
            <a:lvl3pPr marL="1447764" indent="-457189">
              <a:buClr>
                <a:schemeClr val="accent1"/>
              </a:buClr>
              <a:buFont typeface="Lucida Grande"/>
              <a:buChar char="›"/>
              <a:defRPr sz="2667">
                <a:latin typeface="Raleway"/>
                <a:cs typeface="Raleway"/>
              </a:defRPr>
            </a:lvl3pPr>
            <a:lvl4pPr marL="1983268" indent="-457189">
              <a:buClr>
                <a:schemeClr val="accent1"/>
              </a:buClr>
              <a:buFont typeface="Lucida Grande"/>
              <a:buChar char="›"/>
              <a:defRPr sz="2667">
                <a:latin typeface="Raleway"/>
                <a:cs typeface="Raleway"/>
              </a:defRPr>
            </a:lvl4pPr>
            <a:lvl5pPr marL="2438339" indent="-457189">
              <a:buClr>
                <a:schemeClr val="accent1"/>
              </a:buClr>
              <a:buFont typeface="Lucida Grande"/>
              <a:buChar char="›"/>
              <a:tabLst/>
              <a:defRPr sz="2667">
                <a:latin typeface="Raleway"/>
                <a:cs typeface="Raleway"/>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Slide Number Placeholder 3"/>
          <p:cNvSpPr>
            <a:spLocks noGrp="1"/>
          </p:cNvSpPr>
          <p:nvPr>
            <p:ph type="sldNum" sz="quarter" idx="4"/>
          </p:nvPr>
        </p:nvSpPr>
        <p:spPr>
          <a:xfrm>
            <a:off x="12859" y="6488297"/>
            <a:ext cx="804184" cy="366183"/>
          </a:xfrm>
          <a:prstGeom prst="rect">
            <a:avLst/>
          </a:prstGeom>
        </p:spPr>
        <p:txBody>
          <a:bodyPr vert="horz" lIns="91440" tIns="45720" rIns="91440" bIns="45720" rtlCol="0" anchor="ctr"/>
          <a:lstStyle>
            <a:lvl1pPr algn="l">
              <a:defRPr sz="1200">
                <a:solidFill>
                  <a:schemeClr val="bg2"/>
                </a:solidFill>
                <a:latin typeface="Helvetica Neue"/>
                <a:cs typeface="Helvetica Neue"/>
              </a:defRPr>
            </a:lvl1pPr>
          </a:lstStyle>
          <a:p>
            <a:fld id="{95E3A436-1048-CA4E-9C3F-FCB70029503E}" type="slidenum">
              <a:rPr lang="en-US" smtClean="0"/>
              <a:pPr/>
              <a:t>‹#›</a:t>
            </a:fld>
            <a:endParaRPr lang="en-US"/>
          </a:p>
        </p:txBody>
      </p:sp>
    </p:spTree>
    <p:extLst>
      <p:ext uri="{BB962C8B-B14F-4D97-AF65-F5344CB8AC3E}">
        <p14:creationId xmlns:p14="http://schemas.microsoft.com/office/powerpoint/2010/main" val="486802400"/>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DMI TEMPLATE - Content 5">
    <p:spTree>
      <p:nvGrpSpPr>
        <p:cNvPr id="1" name="Shape 249"/>
        <p:cNvGrpSpPr/>
        <p:nvPr/>
      </p:nvGrpSpPr>
      <p:grpSpPr>
        <a:xfrm>
          <a:off x="0" y="0"/>
          <a:ext cx="0" cy="0"/>
          <a:chOff x="0" y="0"/>
          <a:chExt cx="0" cy="0"/>
        </a:xfrm>
      </p:grpSpPr>
      <p:sp>
        <p:nvSpPr>
          <p:cNvPr id="4" name="Title 1"/>
          <p:cNvSpPr>
            <a:spLocks noGrp="1"/>
          </p:cNvSpPr>
          <p:nvPr>
            <p:ph type="title" hasCustomPrompt="1"/>
          </p:nvPr>
        </p:nvSpPr>
        <p:spPr>
          <a:xfrm>
            <a:off x="305767" y="305768"/>
            <a:ext cx="6669199" cy="567829"/>
          </a:xfrm>
        </p:spPr>
        <p:txBody>
          <a:bodyPr vert="horz" anchor="t"/>
          <a:lstStyle>
            <a:lvl1pPr>
              <a:defRPr sz="1867">
                <a:solidFill>
                  <a:schemeClr val="bg2"/>
                </a:solidFill>
              </a:defRPr>
            </a:lvl1pPr>
          </a:lstStyle>
          <a:p>
            <a:r>
              <a:rPr lang="en-US" dirty="0"/>
              <a:t>CLICK TO EDIT MASTER TITLE STYLE</a:t>
            </a:r>
          </a:p>
        </p:txBody>
      </p:sp>
      <p:sp>
        <p:nvSpPr>
          <p:cNvPr id="3" name="Slide Number Placeholder 3"/>
          <p:cNvSpPr>
            <a:spLocks noGrp="1"/>
          </p:cNvSpPr>
          <p:nvPr>
            <p:ph type="sldNum" sz="quarter" idx="4"/>
          </p:nvPr>
        </p:nvSpPr>
        <p:spPr>
          <a:xfrm>
            <a:off x="12859" y="6488297"/>
            <a:ext cx="804184" cy="366183"/>
          </a:xfrm>
          <a:prstGeom prst="rect">
            <a:avLst/>
          </a:prstGeom>
        </p:spPr>
        <p:txBody>
          <a:bodyPr vert="horz" lIns="91440" tIns="45720" rIns="91440" bIns="45720" rtlCol="0" anchor="ctr"/>
          <a:lstStyle>
            <a:lvl1pPr algn="l">
              <a:defRPr sz="1200">
                <a:solidFill>
                  <a:schemeClr val="bg2"/>
                </a:solidFill>
                <a:latin typeface="Helvetica Neue"/>
                <a:cs typeface="Helvetica Neue"/>
              </a:defRPr>
            </a:lvl1pPr>
          </a:lstStyle>
          <a:p>
            <a:fld id="{95E3A436-1048-CA4E-9C3F-FCB70029503E}" type="slidenum">
              <a:rPr lang="en-US" smtClean="0"/>
              <a:pPr/>
              <a:t>‹#›</a:t>
            </a:fld>
            <a:endParaRPr lang="en-US"/>
          </a:p>
        </p:txBody>
      </p:sp>
    </p:spTree>
    <p:extLst>
      <p:ext uri="{BB962C8B-B14F-4D97-AF65-F5344CB8AC3E}">
        <p14:creationId xmlns:p14="http://schemas.microsoft.com/office/powerpoint/2010/main" val="28839752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1_DMI TEMPLATE - Cover Slide 12">
    <p:bg>
      <p:bgPr>
        <a:blipFill dpi="0" rotWithShape="1">
          <a:blip r:embed="rId2">
            <a:lum/>
          </a:blip>
          <a:srcRect/>
          <a:stretch>
            <a:fillRect/>
          </a:stretch>
        </a:blipFill>
        <a:effectLst/>
      </p:bgPr>
    </p:bg>
    <p:spTree>
      <p:nvGrpSpPr>
        <p:cNvPr id="1" name="Shape 116"/>
        <p:cNvGrpSpPr/>
        <p:nvPr/>
      </p:nvGrpSpPr>
      <p:grpSpPr>
        <a:xfrm>
          <a:off x="0" y="0"/>
          <a:ext cx="0" cy="0"/>
          <a:chOff x="0" y="0"/>
          <a:chExt cx="0" cy="0"/>
        </a:xfrm>
      </p:grpSpPr>
      <p:sp>
        <p:nvSpPr>
          <p:cNvPr id="117" name="Shape 117"/>
          <p:cNvSpPr txBox="1">
            <a:spLocks noGrp="1"/>
          </p:cNvSpPr>
          <p:nvPr>
            <p:ph type="title" hasCustomPrompt="1"/>
          </p:nvPr>
        </p:nvSpPr>
        <p:spPr>
          <a:xfrm>
            <a:off x="5785224" y="1434352"/>
            <a:ext cx="6118208" cy="3550373"/>
          </a:xfrm>
          <a:prstGeom prst="rect">
            <a:avLst/>
          </a:prstGeom>
        </p:spPr>
        <p:txBody>
          <a:bodyPr lIns="91425" tIns="91425" rIns="91425" bIns="91425" anchor="ctr" anchorCtr="0"/>
          <a:lstStyle>
            <a:lvl1pPr algn="l" rtl="0">
              <a:spcBef>
                <a:spcPts val="0"/>
              </a:spcBef>
              <a:buNone/>
              <a:defRPr sz="5333"/>
            </a:lvl1pPr>
            <a:lvl2pPr algn="r" rtl="0">
              <a:spcBef>
                <a:spcPts val="0"/>
              </a:spcBef>
              <a:buNone/>
              <a:defRPr/>
            </a:lvl2pPr>
            <a:lvl3pPr algn="r" rtl="0">
              <a:spcBef>
                <a:spcPts val="0"/>
              </a:spcBef>
              <a:buNone/>
              <a:defRPr/>
            </a:lvl3pPr>
            <a:lvl4pPr algn="r" rtl="0">
              <a:spcBef>
                <a:spcPts val="0"/>
              </a:spcBef>
              <a:buNone/>
              <a:defRPr/>
            </a:lvl4pPr>
            <a:lvl5pPr algn="r" rtl="0">
              <a:spcBef>
                <a:spcPts val="0"/>
              </a:spcBef>
              <a:buNone/>
              <a:defRPr/>
            </a:lvl5pPr>
            <a:lvl6pPr algn="r" rtl="0">
              <a:spcBef>
                <a:spcPts val="0"/>
              </a:spcBef>
              <a:buNone/>
              <a:defRPr/>
            </a:lvl6pPr>
            <a:lvl7pPr algn="r" rtl="0">
              <a:spcBef>
                <a:spcPts val="0"/>
              </a:spcBef>
              <a:buNone/>
              <a:defRPr/>
            </a:lvl7pPr>
            <a:lvl8pPr algn="r" rtl="0">
              <a:spcBef>
                <a:spcPts val="0"/>
              </a:spcBef>
              <a:buNone/>
              <a:defRPr/>
            </a:lvl8pPr>
            <a:lvl9pPr algn="r">
              <a:spcBef>
                <a:spcPts val="0"/>
              </a:spcBef>
              <a:buNone/>
              <a:defRPr/>
            </a:lvl9pPr>
          </a:lstStyle>
          <a:p>
            <a:r>
              <a:rPr lang="en-US" dirty="0"/>
              <a:t>CLICK TO EDIT MASTER TITLE STYLE</a:t>
            </a:r>
          </a:p>
        </p:txBody>
      </p:sp>
      <p:sp>
        <p:nvSpPr>
          <p:cNvPr id="8" name="Text Placeholder 7"/>
          <p:cNvSpPr>
            <a:spLocks noGrp="1"/>
          </p:cNvSpPr>
          <p:nvPr>
            <p:ph type="body" sz="quarter" idx="10"/>
          </p:nvPr>
        </p:nvSpPr>
        <p:spPr>
          <a:xfrm>
            <a:off x="5784851" y="4984752"/>
            <a:ext cx="6119283" cy="740833"/>
          </a:xfrm>
          <a:prstGeom prst="rect">
            <a:avLst/>
          </a:prstGeom>
        </p:spPr>
        <p:txBody>
          <a:bodyPr/>
          <a:lstStyle>
            <a:lvl1pPr>
              <a:defRPr>
                <a:solidFill>
                  <a:schemeClr val="tx1"/>
                </a:solidFill>
                <a:latin typeface="Raleway" charset="0"/>
                <a:ea typeface="Raleway" charset="0"/>
                <a:cs typeface="Raleway" charset="0"/>
              </a:defRPr>
            </a:lvl1pPr>
          </a:lstStyle>
          <a:p>
            <a:pPr lvl="0"/>
            <a:r>
              <a:rPr lang="en-US"/>
              <a:t>Edit Master text styles</a:t>
            </a:r>
          </a:p>
        </p:txBody>
      </p:sp>
    </p:spTree>
    <p:extLst>
      <p:ext uri="{BB962C8B-B14F-4D97-AF65-F5344CB8AC3E}">
        <p14:creationId xmlns:p14="http://schemas.microsoft.com/office/powerpoint/2010/main" val="863092557"/>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DMI TEMPLATE - Content 6">
    <p:spTree>
      <p:nvGrpSpPr>
        <p:cNvPr id="1" name="Shape 348"/>
        <p:cNvGrpSpPr/>
        <p:nvPr/>
      </p:nvGrpSpPr>
      <p:grpSpPr>
        <a:xfrm>
          <a:off x="0" y="0"/>
          <a:ext cx="0" cy="0"/>
          <a:chOff x="0" y="0"/>
          <a:chExt cx="0" cy="0"/>
        </a:xfrm>
      </p:grpSpPr>
      <p:sp>
        <p:nvSpPr>
          <p:cNvPr id="5" name="Title 1"/>
          <p:cNvSpPr>
            <a:spLocks noGrp="1"/>
          </p:cNvSpPr>
          <p:nvPr>
            <p:ph type="title" hasCustomPrompt="1"/>
          </p:nvPr>
        </p:nvSpPr>
        <p:spPr>
          <a:xfrm>
            <a:off x="305767" y="305768"/>
            <a:ext cx="6669199" cy="567829"/>
          </a:xfrm>
        </p:spPr>
        <p:txBody>
          <a:bodyPr vert="horz" anchor="t"/>
          <a:lstStyle>
            <a:lvl1pPr>
              <a:defRPr sz="1867">
                <a:solidFill>
                  <a:schemeClr val="bg2"/>
                </a:solidFill>
              </a:defRPr>
            </a:lvl1pPr>
          </a:lstStyle>
          <a:p>
            <a:r>
              <a:rPr lang="en-US" dirty="0"/>
              <a:t>CLICK TO EDIT MASTER TITLE STYLE</a:t>
            </a:r>
          </a:p>
        </p:txBody>
      </p:sp>
      <p:sp>
        <p:nvSpPr>
          <p:cNvPr id="4" name="Text Placeholder 3"/>
          <p:cNvSpPr>
            <a:spLocks noGrp="1"/>
          </p:cNvSpPr>
          <p:nvPr>
            <p:ph type="body" sz="quarter" idx="10" hasCustomPrompt="1"/>
          </p:nvPr>
        </p:nvSpPr>
        <p:spPr>
          <a:xfrm>
            <a:off x="609600" y="1083735"/>
            <a:ext cx="10033000" cy="967619"/>
          </a:xfrm>
          <a:prstGeom prst="rect">
            <a:avLst/>
          </a:prstGeom>
        </p:spPr>
        <p:txBody>
          <a:bodyPr vert="horz" anchor="b"/>
          <a:lstStyle>
            <a:lvl1pPr marL="0" marR="0" indent="0" algn="l" defTabSz="1219170" rtl="0" eaLnBrk="1" fontAlgn="auto" latinLnBrk="0" hangingPunct="1">
              <a:lnSpc>
                <a:spcPct val="100000"/>
              </a:lnSpc>
              <a:spcBef>
                <a:spcPts val="0"/>
              </a:spcBef>
              <a:spcAft>
                <a:spcPts val="0"/>
              </a:spcAft>
              <a:buClrTx/>
              <a:buSzTx/>
              <a:buFontTx/>
              <a:buNone/>
              <a:tabLst/>
              <a:defRPr sz="2667" b="1" cap="all">
                <a:solidFill>
                  <a:schemeClr val="accent1"/>
                </a:solidFill>
                <a:latin typeface="Raleway"/>
                <a:cs typeface="Raleway"/>
              </a:defRPr>
            </a:lvl1pPr>
            <a:lvl2pPr>
              <a:defRPr>
                <a:latin typeface="Raleway"/>
                <a:cs typeface="Raleway"/>
              </a:defRPr>
            </a:lvl2pPr>
            <a:lvl3pPr>
              <a:defRPr>
                <a:latin typeface="Raleway"/>
                <a:cs typeface="Raleway"/>
              </a:defRPr>
            </a:lvl3pPr>
            <a:lvl4pPr>
              <a:defRPr>
                <a:latin typeface="Raleway"/>
                <a:cs typeface="Raleway"/>
              </a:defRPr>
            </a:lvl4pPr>
            <a:lvl5pPr>
              <a:defRPr>
                <a:latin typeface="Raleway"/>
                <a:cs typeface="Raleway"/>
              </a:defRPr>
            </a:lvl5pPr>
          </a:lstStyle>
          <a:p>
            <a:pPr lvl="0"/>
            <a:r>
              <a:rPr lang="en-US" dirty="0"/>
              <a:t>HEADLINE IN ALL CAPS</a:t>
            </a:r>
          </a:p>
        </p:txBody>
      </p:sp>
      <p:sp>
        <p:nvSpPr>
          <p:cNvPr id="6" name="Text Placeholder 2"/>
          <p:cNvSpPr>
            <a:spLocks noGrp="1"/>
          </p:cNvSpPr>
          <p:nvPr>
            <p:ph type="body" sz="quarter" idx="11"/>
          </p:nvPr>
        </p:nvSpPr>
        <p:spPr>
          <a:xfrm>
            <a:off x="609600" y="2051354"/>
            <a:ext cx="10005181" cy="4450217"/>
          </a:xfrm>
          <a:prstGeom prst="rect">
            <a:avLst/>
          </a:prstGeom>
        </p:spPr>
        <p:txBody>
          <a:bodyPr vert="horz"/>
          <a:lstStyle>
            <a:lvl1pPr marL="457189" indent="-457189">
              <a:buClr>
                <a:schemeClr val="accent1"/>
              </a:buClr>
              <a:buFont typeface="Lucida Grande"/>
              <a:buChar char="›"/>
              <a:defRPr sz="2667">
                <a:latin typeface="Raleway"/>
                <a:cs typeface="Raleway"/>
              </a:defRPr>
            </a:lvl1pPr>
            <a:lvl2pPr marL="992693" indent="-457189">
              <a:buClr>
                <a:schemeClr val="accent1"/>
              </a:buClr>
              <a:buFont typeface="Lucida Grande"/>
              <a:buChar char="›"/>
              <a:tabLst/>
              <a:defRPr sz="2667">
                <a:latin typeface="Raleway"/>
                <a:cs typeface="Raleway"/>
              </a:defRPr>
            </a:lvl2pPr>
            <a:lvl3pPr marL="1447764" indent="-457189">
              <a:buClr>
                <a:schemeClr val="accent1"/>
              </a:buClr>
              <a:buFont typeface="Lucida Grande"/>
              <a:buChar char="›"/>
              <a:defRPr sz="2667">
                <a:latin typeface="Raleway"/>
                <a:cs typeface="Raleway"/>
              </a:defRPr>
            </a:lvl3pPr>
            <a:lvl4pPr marL="1983268" indent="-457189">
              <a:buClr>
                <a:schemeClr val="accent1"/>
              </a:buClr>
              <a:buFont typeface="Lucida Grande"/>
              <a:buChar char="›"/>
              <a:defRPr sz="2667">
                <a:latin typeface="Raleway"/>
                <a:cs typeface="Raleway"/>
              </a:defRPr>
            </a:lvl4pPr>
            <a:lvl5pPr marL="2438339" indent="-457189">
              <a:buClr>
                <a:schemeClr val="accent1"/>
              </a:buClr>
              <a:buFont typeface="Lucida Grande"/>
              <a:buChar char="›"/>
              <a:tabLst/>
              <a:defRPr sz="2667">
                <a:latin typeface="Raleway"/>
                <a:cs typeface="Raleway"/>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3"/>
          <p:cNvSpPr>
            <a:spLocks noGrp="1"/>
          </p:cNvSpPr>
          <p:nvPr>
            <p:ph type="sldNum" sz="quarter" idx="4"/>
          </p:nvPr>
        </p:nvSpPr>
        <p:spPr>
          <a:xfrm>
            <a:off x="12859" y="6488297"/>
            <a:ext cx="804184" cy="366183"/>
          </a:xfrm>
          <a:prstGeom prst="rect">
            <a:avLst/>
          </a:prstGeom>
        </p:spPr>
        <p:txBody>
          <a:bodyPr vert="horz" lIns="91440" tIns="45720" rIns="91440" bIns="45720" rtlCol="0" anchor="ctr"/>
          <a:lstStyle>
            <a:lvl1pPr algn="l">
              <a:defRPr sz="1200">
                <a:solidFill>
                  <a:schemeClr val="bg2"/>
                </a:solidFill>
                <a:latin typeface="Helvetica Neue"/>
                <a:cs typeface="Helvetica Neue"/>
              </a:defRPr>
            </a:lvl1pPr>
          </a:lstStyle>
          <a:p>
            <a:fld id="{95E3A436-1048-CA4E-9C3F-FCB70029503E}" type="slidenum">
              <a:rPr lang="en-US" smtClean="0"/>
              <a:pPr/>
              <a:t>‹#›</a:t>
            </a:fld>
            <a:endParaRPr lang="en-US"/>
          </a:p>
        </p:txBody>
      </p:sp>
    </p:spTree>
    <p:extLst>
      <p:ext uri="{BB962C8B-B14F-4D97-AF65-F5344CB8AC3E}">
        <p14:creationId xmlns:p14="http://schemas.microsoft.com/office/powerpoint/2010/main" val="1512548275"/>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DMI TEMPLATE - Content 7">
    <p:spTree>
      <p:nvGrpSpPr>
        <p:cNvPr id="1" name="Shape 348"/>
        <p:cNvGrpSpPr/>
        <p:nvPr/>
      </p:nvGrpSpPr>
      <p:grpSpPr>
        <a:xfrm>
          <a:off x="0" y="0"/>
          <a:ext cx="0" cy="0"/>
          <a:chOff x="0" y="0"/>
          <a:chExt cx="0" cy="0"/>
        </a:xfrm>
      </p:grpSpPr>
      <p:sp>
        <p:nvSpPr>
          <p:cNvPr id="5" name="Title 1"/>
          <p:cNvSpPr>
            <a:spLocks noGrp="1"/>
          </p:cNvSpPr>
          <p:nvPr>
            <p:ph type="title" hasCustomPrompt="1"/>
          </p:nvPr>
        </p:nvSpPr>
        <p:spPr>
          <a:xfrm>
            <a:off x="305767" y="305768"/>
            <a:ext cx="6669199" cy="567829"/>
          </a:xfrm>
        </p:spPr>
        <p:txBody>
          <a:bodyPr vert="horz" anchor="t"/>
          <a:lstStyle>
            <a:lvl1pPr>
              <a:defRPr sz="1867">
                <a:solidFill>
                  <a:schemeClr val="bg2"/>
                </a:solidFill>
              </a:defRPr>
            </a:lvl1pPr>
          </a:lstStyle>
          <a:p>
            <a:r>
              <a:rPr lang="en-US" dirty="0"/>
              <a:t>CLICK TO EDIT MASTER TITLE STYLE</a:t>
            </a:r>
          </a:p>
        </p:txBody>
      </p:sp>
      <p:sp>
        <p:nvSpPr>
          <p:cNvPr id="4" name="Text Placeholder 3"/>
          <p:cNvSpPr>
            <a:spLocks noGrp="1"/>
          </p:cNvSpPr>
          <p:nvPr>
            <p:ph type="body" sz="quarter" idx="10" hasCustomPrompt="1"/>
          </p:nvPr>
        </p:nvSpPr>
        <p:spPr>
          <a:xfrm>
            <a:off x="609600" y="1083735"/>
            <a:ext cx="10033000" cy="967619"/>
          </a:xfrm>
          <a:prstGeom prst="rect">
            <a:avLst/>
          </a:prstGeom>
        </p:spPr>
        <p:txBody>
          <a:bodyPr vert="horz" anchor="b"/>
          <a:lstStyle>
            <a:lvl1pPr marL="0" marR="0" indent="0" algn="l" defTabSz="1219170" rtl="0" eaLnBrk="1" fontAlgn="auto" latinLnBrk="0" hangingPunct="1">
              <a:lnSpc>
                <a:spcPct val="100000"/>
              </a:lnSpc>
              <a:spcBef>
                <a:spcPts val="0"/>
              </a:spcBef>
              <a:spcAft>
                <a:spcPts val="0"/>
              </a:spcAft>
              <a:buClrTx/>
              <a:buSzTx/>
              <a:buFontTx/>
              <a:buNone/>
              <a:tabLst/>
              <a:defRPr sz="2667" b="1" cap="all">
                <a:solidFill>
                  <a:schemeClr val="accent1"/>
                </a:solidFill>
                <a:latin typeface="Raleway"/>
                <a:cs typeface="Raleway"/>
              </a:defRPr>
            </a:lvl1pPr>
            <a:lvl2pPr>
              <a:defRPr>
                <a:latin typeface="Raleway"/>
                <a:cs typeface="Raleway"/>
              </a:defRPr>
            </a:lvl2pPr>
            <a:lvl3pPr>
              <a:defRPr>
                <a:latin typeface="Raleway"/>
                <a:cs typeface="Raleway"/>
              </a:defRPr>
            </a:lvl3pPr>
            <a:lvl4pPr>
              <a:defRPr>
                <a:latin typeface="Raleway"/>
                <a:cs typeface="Raleway"/>
              </a:defRPr>
            </a:lvl4pPr>
            <a:lvl5pPr>
              <a:defRPr>
                <a:latin typeface="Raleway"/>
                <a:cs typeface="Raleway"/>
              </a:defRPr>
            </a:lvl5pPr>
          </a:lstStyle>
          <a:p>
            <a:pPr lvl="0"/>
            <a:r>
              <a:rPr lang="en-US" dirty="0"/>
              <a:t>HEADLINE IN ALL CAPS</a:t>
            </a:r>
          </a:p>
        </p:txBody>
      </p:sp>
      <p:sp>
        <p:nvSpPr>
          <p:cNvPr id="7" name="Text Placeholder 2"/>
          <p:cNvSpPr>
            <a:spLocks noGrp="1"/>
          </p:cNvSpPr>
          <p:nvPr>
            <p:ph type="body" sz="quarter" idx="12"/>
          </p:nvPr>
        </p:nvSpPr>
        <p:spPr>
          <a:xfrm>
            <a:off x="609600" y="2051354"/>
            <a:ext cx="4934859" cy="4431695"/>
          </a:xfrm>
          <a:prstGeom prst="rect">
            <a:avLst/>
          </a:prstGeom>
        </p:spPr>
        <p:txBody>
          <a:bodyPr vert="horz"/>
          <a:lstStyle>
            <a:lvl1pPr marL="457189" indent="-457189">
              <a:buClr>
                <a:schemeClr val="accent1"/>
              </a:buClr>
              <a:buFont typeface="Lucida Grande"/>
              <a:buChar char="›"/>
              <a:defRPr sz="2667">
                <a:latin typeface="Raleway"/>
                <a:cs typeface="Raleway"/>
              </a:defRPr>
            </a:lvl1pPr>
            <a:lvl2pPr marL="992693" indent="-457189">
              <a:buClr>
                <a:schemeClr val="accent1"/>
              </a:buClr>
              <a:buFont typeface="Lucida Grande"/>
              <a:buChar char="›"/>
              <a:tabLst/>
              <a:defRPr sz="2667">
                <a:latin typeface="Raleway"/>
                <a:cs typeface="Raleway"/>
              </a:defRPr>
            </a:lvl2pPr>
            <a:lvl3pPr marL="1447764" indent="-457189">
              <a:buClr>
                <a:schemeClr val="accent1"/>
              </a:buClr>
              <a:buFont typeface="Lucida Grande"/>
              <a:buChar char="›"/>
              <a:defRPr sz="2667">
                <a:latin typeface="Raleway"/>
                <a:cs typeface="Raleway"/>
              </a:defRPr>
            </a:lvl3pPr>
            <a:lvl4pPr marL="1983268" indent="-457189">
              <a:buClr>
                <a:schemeClr val="accent1"/>
              </a:buClr>
              <a:buFont typeface="Lucida Grande"/>
              <a:buChar char="›"/>
              <a:defRPr sz="2667">
                <a:latin typeface="Raleway"/>
                <a:cs typeface="Raleway"/>
              </a:defRPr>
            </a:lvl4pPr>
            <a:lvl5pPr marL="2438339" indent="-457189">
              <a:buClr>
                <a:schemeClr val="accent1"/>
              </a:buClr>
              <a:buFont typeface="Lucida Grande"/>
              <a:buChar char="›"/>
              <a:tabLst/>
              <a:defRPr sz="2667">
                <a:latin typeface="Raleway"/>
                <a:cs typeface="Raleway"/>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
          <p:cNvSpPr>
            <a:spLocks noGrp="1"/>
          </p:cNvSpPr>
          <p:nvPr>
            <p:ph type="body" sz="quarter" idx="13"/>
          </p:nvPr>
        </p:nvSpPr>
        <p:spPr>
          <a:xfrm>
            <a:off x="5707741" y="2051354"/>
            <a:ext cx="4934859" cy="4431695"/>
          </a:xfrm>
          <a:prstGeom prst="rect">
            <a:avLst/>
          </a:prstGeom>
        </p:spPr>
        <p:txBody>
          <a:bodyPr vert="horz"/>
          <a:lstStyle>
            <a:lvl1pPr marL="457189" indent="-457189">
              <a:buClr>
                <a:schemeClr val="accent1"/>
              </a:buClr>
              <a:buFont typeface="Lucida Grande"/>
              <a:buChar char="›"/>
              <a:defRPr sz="2667">
                <a:latin typeface="Raleway"/>
                <a:cs typeface="Raleway"/>
              </a:defRPr>
            </a:lvl1pPr>
            <a:lvl2pPr marL="992693" indent="-457189">
              <a:buClr>
                <a:schemeClr val="accent1"/>
              </a:buClr>
              <a:buFont typeface="Lucida Grande"/>
              <a:buChar char="›"/>
              <a:tabLst/>
              <a:defRPr sz="2667">
                <a:latin typeface="Raleway"/>
                <a:cs typeface="Raleway"/>
              </a:defRPr>
            </a:lvl2pPr>
            <a:lvl3pPr marL="1447764" indent="-457189">
              <a:buClr>
                <a:schemeClr val="accent1"/>
              </a:buClr>
              <a:buFont typeface="Lucida Grande"/>
              <a:buChar char="›"/>
              <a:defRPr sz="2667">
                <a:latin typeface="Raleway"/>
                <a:cs typeface="Raleway"/>
              </a:defRPr>
            </a:lvl3pPr>
            <a:lvl4pPr marL="1983268" indent="-457189">
              <a:buClr>
                <a:schemeClr val="accent1"/>
              </a:buClr>
              <a:buFont typeface="Lucida Grande"/>
              <a:buChar char="›"/>
              <a:defRPr sz="2667">
                <a:latin typeface="Raleway"/>
                <a:cs typeface="Raleway"/>
              </a:defRPr>
            </a:lvl4pPr>
            <a:lvl5pPr marL="2438339" indent="-457189">
              <a:buClr>
                <a:schemeClr val="accent1"/>
              </a:buClr>
              <a:buFont typeface="Lucida Grande"/>
              <a:buChar char="›"/>
              <a:tabLst/>
              <a:defRPr sz="2667">
                <a:latin typeface="Raleway"/>
                <a:cs typeface="Raleway"/>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3"/>
          <p:cNvSpPr>
            <a:spLocks noGrp="1"/>
          </p:cNvSpPr>
          <p:nvPr>
            <p:ph type="sldNum" sz="quarter" idx="4"/>
          </p:nvPr>
        </p:nvSpPr>
        <p:spPr>
          <a:xfrm>
            <a:off x="12859" y="6488297"/>
            <a:ext cx="804184" cy="366183"/>
          </a:xfrm>
          <a:prstGeom prst="rect">
            <a:avLst/>
          </a:prstGeom>
        </p:spPr>
        <p:txBody>
          <a:bodyPr vert="horz" lIns="91440" tIns="45720" rIns="91440" bIns="45720" rtlCol="0" anchor="ctr"/>
          <a:lstStyle>
            <a:lvl1pPr algn="l">
              <a:defRPr sz="1200">
                <a:solidFill>
                  <a:schemeClr val="bg2"/>
                </a:solidFill>
                <a:latin typeface="Helvetica Neue"/>
                <a:cs typeface="Helvetica Neue"/>
              </a:defRPr>
            </a:lvl1pPr>
          </a:lstStyle>
          <a:p>
            <a:fld id="{95E3A436-1048-CA4E-9C3F-FCB70029503E}" type="slidenum">
              <a:rPr lang="en-US" smtClean="0"/>
              <a:pPr/>
              <a:t>‹#›</a:t>
            </a:fld>
            <a:endParaRPr lang="en-US"/>
          </a:p>
        </p:txBody>
      </p:sp>
    </p:spTree>
    <p:extLst>
      <p:ext uri="{BB962C8B-B14F-4D97-AF65-F5344CB8AC3E}">
        <p14:creationId xmlns:p14="http://schemas.microsoft.com/office/powerpoint/2010/main" val="3942866731"/>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DMI TEMPLATE - Content 8">
    <p:spTree>
      <p:nvGrpSpPr>
        <p:cNvPr id="1" name="Shape 242"/>
        <p:cNvGrpSpPr/>
        <p:nvPr/>
      </p:nvGrpSpPr>
      <p:grpSpPr>
        <a:xfrm>
          <a:off x="0" y="0"/>
          <a:ext cx="0" cy="0"/>
          <a:chOff x="0" y="0"/>
          <a:chExt cx="0" cy="0"/>
        </a:xfrm>
      </p:grpSpPr>
      <p:sp>
        <p:nvSpPr>
          <p:cNvPr id="244" name="Shape 244"/>
          <p:cNvSpPr txBox="1">
            <a:spLocks noGrp="1"/>
          </p:cNvSpPr>
          <p:nvPr>
            <p:ph type="body" idx="1"/>
          </p:nvPr>
        </p:nvSpPr>
        <p:spPr>
          <a:xfrm>
            <a:off x="609600" y="2051353"/>
            <a:ext cx="10033000" cy="4506744"/>
          </a:xfrm>
          <a:prstGeom prst="rect">
            <a:avLst/>
          </a:prstGeom>
        </p:spPr>
        <p:txBody>
          <a:bodyPr lIns="91425" tIns="91425" rIns="91425" bIns="91425" anchor="t" anchorCtr="0"/>
          <a:lstStyle>
            <a:lvl1pPr>
              <a:lnSpc>
                <a:spcPct val="100000"/>
              </a:lnSpc>
              <a:spcBef>
                <a:spcPts val="0"/>
              </a:spcBef>
              <a:defRPr sz="2667">
                <a:solidFill>
                  <a:srgbClr val="292D31"/>
                </a:solidFill>
                <a:latin typeface="Raleway"/>
                <a:ea typeface="Raleway"/>
                <a:cs typeface="Raleway"/>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lvl="0"/>
            <a:r>
              <a:rPr lang="en-US"/>
              <a:t>Edit Master text styles</a:t>
            </a:r>
          </a:p>
        </p:txBody>
      </p:sp>
      <p:sp>
        <p:nvSpPr>
          <p:cNvPr id="6" name="Title 1"/>
          <p:cNvSpPr>
            <a:spLocks noGrp="1"/>
          </p:cNvSpPr>
          <p:nvPr>
            <p:ph type="title" hasCustomPrompt="1"/>
          </p:nvPr>
        </p:nvSpPr>
        <p:spPr>
          <a:xfrm>
            <a:off x="305767" y="305768"/>
            <a:ext cx="6669199" cy="567829"/>
          </a:xfrm>
        </p:spPr>
        <p:txBody>
          <a:bodyPr vert="horz" anchor="t"/>
          <a:lstStyle>
            <a:lvl1pPr>
              <a:defRPr sz="1867">
                <a:solidFill>
                  <a:schemeClr val="bg2"/>
                </a:solidFill>
              </a:defRPr>
            </a:lvl1pPr>
          </a:lstStyle>
          <a:p>
            <a:r>
              <a:rPr lang="en-US" dirty="0"/>
              <a:t>CLICK TO EDIT MASTER TITLE STYLE</a:t>
            </a:r>
          </a:p>
        </p:txBody>
      </p:sp>
      <p:sp>
        <p:nvSpPr>
          <p:cNvPr id="7" name="Text Placeholder 3"/>
          <p:cNvSpPr>
            <a:spLocks noGrp="1"/>
          </p:cNvSpPr>
          <p:nvPr>
            <p:ph type="body" sz="quarter" idx="10" hasCustomPrompt="1"/>
          </p:nvPr>
        </p:nvSpPr>
        <p:spPr>
          <a:xfrm>
            <a:off x="609600" y="1083735"/>
            <a:ext cx="10033000" cy="967619"/>
          </a:xfrm>
          <a:prstGeom prst="rect">
            <a:avLst/>
          </a:prstGeom>
        </p:spPr>
        <p:txBody>
          <a:bodyPr vert="horz" anchor="b"/>
          <a:lstStyle>
            <a:lvl1pPr marL="0" marR="0" indent="0" algn="l" defTabSz="1219170" rtl="0" eaLnBrk="1" fontAlgn="auto" latinLnBrk="0" hangingPunct="1">
              <a:lnSpc>
                <a:spcPct val="100000"/>
              </a:lnSpc>
              <a:spcBef>
                <a:spcPts val="0"/>
              </a:spcBef>
              <a:spcAft>
                <a:spcPts val="0"/>
              </a:spcAft>
              <a:buClrTx/>
              <a:buSzTx/>
              <a:buFontTx/>
              <a:buNone/>
              <a:tabLst/>
              <a:defRPr sz="2667" b="1" cap="all">
                <a:solidFill>
                  <a:schemeClr val="accent1"/>
                </a:solidFill>
                <a:latin typeface="Raleway"/>
                <a:cs typeface="Raleway"/>
              </a:defRPr>
            </a:lvl1pPr>
            <a:lvl2pPr>
              <a:defRPr>
                <a:latin typeface="Raleway"/>
                <a:cs typeface="Raleway"/>
              </a:defRPr>
            </a:lvl2pPr>
            <a:lvl3pPr>
              <a:defRPr>
                <a:latin typeface="Raleway"/>
                <a:cs typeface="Raleway"/>
              </a:defRPr>
            </a:lvl3pPr>
            <a:lvl4pPr>
              <a:defRPr>
                <a:latin typeface="Raleway"/>
                <a:cs typeface="Raleway"/>
              </a:defRPr>
            </a:lvl4pPr>
            <a:lvl5pPr>
              <a:defRPr>
                <a:latin typeface="Raleway"/>
                <a:cs typeface="Raleway"/>
              </a:defRPr>
            </a:lvl5pPr>
          </a:lstStyle>
          <a:p>
            <a:pPr lvl="0"/>
            <a:r>
              <a:rPr lang="en-US" dirty="0"/>
              <a:t>HEADLINE IN ALL CAPS</a:t>
            </a:r>
          </a:p>
        </p:txBody>
      </p:sp>
      <p:sp>
        <p:nvSpPr>
          <p:cNvPr id="5" name="Slide Number Placeholder 3"/>
          <p:cNvSpPr>
            <a:spLocks noGrp="1"/>
          </p:cNvSpPr>
          <p:nvPr>
            <p:ph type="sldNum" sz="quarter" idx="4"/>
          </p:nvPr>
        </p:nvSpPr>
        <p:spPr>
          <a:xfrm>
            <a:off x="12859" y="6488297"/>
            <a:ext cx="804184" cy="366183"/>
          </a:xfrm>
          <a:prstGeom prst="rect">
            <a:avLst/>
          </a:prstGeom>
        </p:spPr>
        <p:txBody>
          <a:bodyPr vert="horz" lIns="91440" tIns="45720" rIns="91440" bIns="45720" rtlCol="0" anchor="ctr"/>
          <a:lstStyle>
            <a:lvl1pPr algn="l">
              <a:defRPr sz="1200">
                <a:solidFill>
                  <a:schemeClr val="bg2"/>
                </a:solidFill>
                <a:latin typeface="Helvetica Neue"/>
                <a:cs typeface="Helvetica Neue"/>
              </a:defRPr>
            </a:lvl1pPr>
          </a:lstStyle>
          <a:p>
            <a:fld id="{95E3A436-1048-CA4E-9C3F-FCB70029503E}" type="slidenum">
              <a:rPr lang="en-US" smtClean="0"/>
              <a:pPr/>
              <a:t>‹#›</a:t>
            </a:fld>
            <a:endParaRPr lang="en-US"/>
          </a:p>
        </p:txBody>
      </p:sp>
    </p:spTree>
    <p:extLst>
      <p:ext uri="{BB962C8B-B14F-4D97-AF65-F5344CB8AC3E}">
        <p14:creationId xmlns:p14="http://schemas.microsoft.com/office/powerpoint/2010/main" val="1947780034"/>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DMI TEMPLATE - Chart 1">
    <p:spTree>
      <p:nvGrpSpPr>
        <p:cNvPr id="1" name="Shape 251"/>
        <p:cNvGrpSpPr/>
        <p:nvPr/>
      </p:nvGrpSpPr>
      <p:grpSpPr>
        <a:xfrm>
          <a:off x="0" y="0"/>
          <a:ext cx="0" cy="0"/>
          <a:chOff x="0" y="0"/>
          <a:chExt cx="0" cy="0"/>
        </a:xfrm>
      </p:grpSpPr>
      <p:cxnSp>
        <p:nvCxnSpPr>
          <p:cNvPr id="252" name="Shape 252"/>
          <p:cNvCxnSpPr/>
          <p:nvPr/>
        </p:nvCxnSpPr>
        <p:spPr>
          <a:xfrm>
            <a:off x="4961095" y="1304333"/>
            <a:ext cx="0" cy="4602000"/>
          </a:xfrm>
          <a:prstGeom prst="straightConnector1">
            <a:avLst/>
          </a:prstGeom>
          <a:noFill/>
          <a:ln w="9525" cap="flat">
            <a:solidFill>
              <a:schemeClr val="bg2"/>
            </a:solidFill>
            <a:prstDash val="solid"/>
            <a:round/>
            <a:headEnd type="none" w="lg" len="lg"/>
            <a:tailEnd type="none" w="lg" len="lg"/>
          </a:ln>
        </p:spPr>
      </p:cxnSp>
      <p:sp>
        <p:nvSpPr>
          <p:cNvPr id="254" name="Shape 254"/>
          <p:cNvSpPr txBox="1">
            <a:spLocks noGrp="1"/>
          </p:cNvSpPr>
          <p:nvPr>
            <p:ph type="body" idx="1"/>
          </p:nvPr>
        </p:nvSpPr>
        <p:spPr>
          <a:xfrm>
            <a:off x="733440" y="1299468"/>
            <a:ext cx="4114333" cy="4606867"/>
          </a:xfrm>
          <a:prstGeom prst="rect">
            <a:avLst/>
          </a:prstGeom>
        </p:spPr>
        <p:txBody>
          <a:bodyPr lIns="91425" tIns="91425" rIns="91425" bIns="91425" anchor="ctr" anchorCtr="0"/>
          <a:lstStyle>
            <a:lvl1pPr rtl="0">
              <a:lnSpc>
                <a:spcPct val="110000"/>
              </a:lnSpc>
              <a:spcBef>
                <a:spcPts val="0"/>
              </a:spcBef>
              <a:buClr>
                <a:srgbClr val="E62032"/>
              </a:buClr>
              <a:defRPr sz="2667">
                <a:solidFill>
                  <a:schemeClr val="accent1"/>
                </a:solidFill>
                <a:latin typeface="Raleway"/>
                <a:ea typeface="Raleway"/>
                <a:cs typeface="Raleway"/>
              </a:defRPr>
            </a:lvl1pPr>
            <a:lvl2pPr rtl="0">
              <a:spcBef>
                <a:spcPts val="0"/>
              </a:spcBef>
              <a:buClr>
                <a:srgbClr val="E62032"/>
              </a:buClr>
              <a:buSzPct val="100000"/>
              <a:defRPr sz="4000">
                <a:solidFill>
                  <a:srgbClr val="E62032"/>
                </a:solidFill>
              </a:defRPr>
            </a:lvl2pPr>
            <a:lvl3pPr rtl="0">
              <a:spcBef>
                <a:spcPts val="0"/>
              </a:spcBef>
              <a:buClr>
                <a:srgbClr val="E62032"/>
              </a:buClr>
              <a:buSzPct val="100000"/>
              <a:defRPr sz="4000">
                <a:solidFill>
                  <a:srgbClr val="E62032"/>
                </a:solidFill>
              </a:defRPr>
            </a:lvl3pPr>
            <a:lvl4pPr rtl="0">
              <a:spcBef>
                <a:spcPts val="0"/>
              </a:spcBef>
              <a:buClr>
                <a:srgbClr val="E62032"/>
              </a:buClr>
              <a:buSzPct val="100000"/>
              <a:defRPr sz="4000">
                <a:solidFill>
                  <a:srgbClr val="E62032"/>
                </a:solidFill>
              </a:defRPr>
            </a:lvl4pPr>
            <a:lvl5pPr rtl="0">
              <a:spcBef>
                <a:spcPts val="0"/>
              </a:spcBef>
              <a:buClr>
                <a:srgbClr val="E62032"/>
              </a:buClr>
              <a:buSzPct val="100000"/>
              <a:defRPr sz="4000">
                <a:solidFill>
                  <a:srgbClr val="E62032"/>
                </a:solidFill>
              </a:defRPr>
            </a:lvl5pPr>
            <a:lvl6pPr rtl="0">
              <a:spcBef>
                <a:spcPts val="0"/>
              </a:spcBef>
              <a:buClr>
                <a:srgbClr val="E62032"/>
              </a:buClr>
              <a:buSzPct val="100000"/>
              <a:defRPr sz="4000">
                <a:solidFill>
                  <a:srgbClr val="E62032"/>
                </a:solidFill>
              </a:defRPr>
            </a:lvl6pPr>
            <a:lvl7pPr rtl="0">
              <a:spcBef>
                <a:spcPts val="0"/>
              </a:spcBef>
              <a:buClr>
                <a:srgbClr val="E62032"/>
              </a:buClr>
              <a:buSzPct val="100000"/>
              <a:defRPr sz="4000">
                <a:solidFill>
                  <a:srgbClr val="E62032"/>
                </a:solidFill>
              </a:defRPr>
            </a:lvl7pPr>
            <a:lvl8pPr rtl="0">
              <a:spcBef>
                <a:spcPts val="0"/>
              </a:spcBef>
              <a:buClr>
                <a:srgbClr val="E62032"/>
              </a:buClr>
              <a:buSzPct val="100000"/>
              <a:defRPr sz="4000">
                <a:solidFill>
                  <a:srgbClr val="E62032"/>
                </a:solidFill>
              </a:defRPr>
            </a:lvl8pPr>
            <a:lvl9pPr>
              <a:spcBef>
                <a:spcPts val="0"/>
              </a:spcBef>
              <a:buClr>
                <a:srgbClr val="E62032"/>
              </a:buClr>
              <a:buSzPct val="100000"/>
              <a:defRPr sz="4000">
                <a:solidFill>
                  <a:srgbClr val="E62032"/>
                </a:solidFill>
              </a:defRPr>
            </a:lvl9pPr>
          </a:lstStyle>
          <a:p>
            <a:pPr lvl="0"/>
            <a:r>
              <a:rPr lang="en-US"/>
              <a:t>Edit Master text styles</a:t>
            </a:r>
          </a:p>
        </p:txBody>
      </p:sp>
      <p:sp>
        <p:nvSpPr>
          <p:cNvPr id="255" name="Shape 255"/>
          <p:cNvSpPr txBox="1">
            <a:spLocks noGrp="1"/>
          </p:cNvSpPr>
          <p:nvPr>
            <p:ph type="body" idx="2"/>
          </p:nvPr>
        </p:nvSpPr>
        <p:spPr>
          <a:xfrm>
            <a:off x="5205792" y="1299467"/>
            <a:ext cx="6260075" cy="4606868"/>
          </a:xfrm>
          <a:prstGeom prst="rect">
            <a:avLst/>
          </a:prstGeom>
        </p:spPr>
        <p:txBody>
          <a:bodyPr lIns="91425" tIns="91425" rIns="91425" bIns="91425" anchor="ctr" anchorCtr="0"/>
          <a:lstStyle>
            <a:lvl1pPr rtl="0">
              <a:lnSpc>
                <a:spcPct val="110000"/>
              </a:lnSpc>
              <a:spcBef>
                <a:spcPts val="0"/>
              </a:spcBef>
              <a:buClr>
                <a:srgbClr val="666666"/>
              </a:buClr>
              <a:buSzPct val="100000"/>
              <a:defRPr sz="1867">
                <a:solidFill>
                  <a:srgbClr val="292D31"/>
                </a:solidFill>
                <a:latin typeface="Raleway"/>
                <a:ea typeface="Raleway"/>
                <a:cs typeface="Raleway"/>
              </a:defRPr>
            </a:lvl1pPr>
            <a:lvl2pPr rtl="0">
              <a:spcBef>
                <a:spcPts val="0"/>
              </a:spcBef>
              <a:buClr>
                <a:srgbClr val="666666"/>
              </a:buClr>
              <a:buSzPct val="100000"/>
              <a:defRPr sz="1867">
                <a:solidFill>
                  <a:srgbClr val="666666"/>
                </a:solidFill>
              </a:defRPr>
            </a:lvl2pPr>
            <a:lvl3pPr rtl="0">
              <a:spcBef>
                <a:spcPts val="0"/>
              </a:spcBef>
              <a:buClr>
                <a:srgbClr val="666666"/>
              </a:buClr>
              <a:buSzPct val="100000"/>
              <a:defRPr sz="1867">
                <a:solidFill>
                  <a:srgbClr val="666666"/>
                </a:solidFill>
              </a:defRPr>
            </a:lvl3pPr>
            <a:lvl4pPr rtl="0">
              <a:spcBef>
                <a:spcPts val="0"/>
              </a:spcBef>
              <a:buClr>
                <a:srgbClr val="666666"/>
              </a:buClr>
              <a:buSzPct val="100000"/>
              <a:defRPr sz="1867">
                <a:solidFill>
                  <a:srgbClr val="666666"/>
                </a:solidFill>
              </a:defRPr>
            </a:lvl4pPr>
            <a:lvl5pPr rtl="0">
              <a:spcBef>
                <a:spcPts val="0"/>
              </a:spcBef>
              <a:buClr>
                <a:srgbClr val="666666"/>
              </a:buClr>
              <a:buSzPct val="100000"/>
              <a:defRPr sz="1867">
                <a:solidFill>
                  <a:srgbClr val="666666"/>
                </a:solidFill>
              </a:defRPr>
            </a:lvl5pPr>
            <a:lvl6pPr rtl="0">
              <a:spcBef>
                <a:spcPts val="0"/>
              </a:spcBef>
              <a:buClr>
                <a:srgbClr val="666666"/>
              </a:buClr>
              <a:buSzPct val="100000"/>
              <a:defRPr sz="1867">
                <a:solidFill>
                  <a:srgbClr val="666666"/>
                </a:solidFill>
              </a:defRPr>
            </a:lvl6pPr>
            <a:lvl7pPr rtl="0">
              <a:spcBef>
                <a:spcPts val="0"/>
              </a:spcBef>
              <a:buClr>
                <a:srgbClr val="666666"/>
              </a:buClr>
              <a:buSzPct val="100000"/>
              <a:defRPr sz="1867">
                <a:solidFill>
                  <a:srgbClr val="666666"/>
                </a:solidFill>
              </a:defRPr>
            </a:lvl7pPr>
            <a:lvl8pPr rtl="0">
              <a:spcBef>
                <a:spcPts val="0"/>
              </a:spcBef>
              <a:buClr>
                <a:srgbClr val="666666"/>
              </a:buClr>
              <a:buSzPct val="100000"/>
              <a:defRPr sz="1867">
                <a:solidFill>
                  <a:srgbClr val="666666"/>
                </a:solidFill>
              </a:defRPr>
            </a:lvl8pPr>
            <a:lvl9pPr>
              <a:spcBef>
                <a:spcPts val="0"/>
              </a:spcBef>
              <a:buClr>
                <a:srgbClr val="666666"/>
              </a:buClr>
              <a:buSzPct val="100000"/>
              <a:defRPr sz="1867">
                <a:solidFill>
                  <a:srgbClr val="666666"/>
                </a:solidFill>
              </a:defRPr>
            </a:lvl9pPr>
          </a:lstStyle>
          <a:p>
            <a:pPr lvl="0"/>
            <a:r>
              <a:rPr lang="en-US"/>
              <a:t>Edit Master text styles</a:t>
            </a:r>
          </a:p>
        </p:txBody>
      </p:sp>
      <p:sp>
        <p:nvSpPr>
          <p:cNvPr id="6" name="Title 1"/>
          <p:cNvSpPr>
            <a:spLocks noGrp="1"/>
          </p:cNvSpPr>
          <p:nvPr>
            <p:ph type="title" hasCustomPrompt="1"/>
          </p:nvPr>
        </p:nvSpPr>
        <p:spPr>
          <a:xfrm>
            <a:off x="305767" y="305768"/>
            <a:ext cx="6669199" cy="567829"/>
          </a:xfrm>
        </p:spPr>
        <p:txBody>
          <a:bodyPr vert="horz" anchor="t"/>
          <a:lstStyle>
            <a:lvl1pPr>
              <a:defRPr sz="1867">
                <a:solidFill>
                  <a:schemeClr val="bg2"/>
                </a:solidFill>
              </a:defRPr>
            </a:lvl1pPr>
          </a:lstStyle>
          <a:p>
            <a:r>
              <a:rPr lang="en-US" dirty="0"/>
              <a:t>CLICK TO EDIT MASTER TITLE STYLE</a:t>
            </a:r>
          </a:p>
        </p:txBody>
      </p:sp>
      <p:sp>
        <p:nvSpPr>
          <p:cNvPr id="7" name="Slide Number Placeholder 3"/>
          <p:cNvSpPr>
            <a:spLocks noGrp="1"/>
          </p:cNvSpPr>
          <p:nvPr>
            <p:ph type="sldNum" sz="quarter" idx="4"/>
          </p:nvPr>
        </p:nvSpPr>
        <p:spPr>
          <a:xfrm>
            <a:off x="12859" y="6488297"/>
            <a:ext cx="804184" cy="366183"/>
          </a:xfrm>
          <a:prstGeom prst="rect">
            <a:avLst/>
          </a:prstGeom>
        </p:spPr>
        <p:txBody>
          <a:bodyPr vert="horz" lIns="91440" tIns="45720" rIns="91440" bIns="45720" rtlCol="0" anchor="ctr"/>
          <a:lstStyle>
            <a:lvl1pPr algn="l">
              <a:defRPr sz="1200">
                <a:solidFill>
                  <a:schemeClr val="bg2"/>
                </a:solidFill>
                <a:latin typeface="Helvetica Neue"/>
                <a:cs typeface="Helvetica Neue"/>
              </a:defRPr>
            </a:lvl1pPr>
          </a:lstStyle>
          <a:p>
            <a:fld id="{95E3A436-1048-CA4E-9C3F-FCB70029503E}" type="slidenum">
              <a:rPr lang="en-US" smtClean="0"/>
              <a:pPr/>
              <a:t>‹#›</a:t>
            </a:fld>
            <a:endParaRPr lang="en-US"/>
          </a:p>
        </p:txBody>
      </p:sp>
    </p:spTree>
    <p:extLst>
      <p:ext uri="{BB962C8B-B14F-4D97-AF65-F5344CB8AC3E}">
        <p14:creationId xmlns:p14="http://schemas.microsoft.com/office/powerpoint/2010/main" val="3693819753"/>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DMI TEMPLATE - Chart 2">
    <p:spTree>
      <p:nvGrpSpPr>
        <p:cNvPr id="1" name="Shape 258"/>
        <p:cNvGrpSpPr/>
        <p:nvPr/>
      </p:nvGrpSpPr>
      <p:grpSpPr>
        <a:xfrm>
          <a:off x="0" y="0"/>
          <a:ext cx="0" cy="0"/>
          <a:chOff x="0" y="0"/>
          <a:chExt cx="0" cy="0"/>
        </a:xfrm>
      </p:grpSpPr>
      <p:grpSp>
        <p:nvGrpSpPr>
          <p:cNvPr id="2" name="Group 1"/>
          <p:cNvGrpSpPr/>
          <p:nvPr/>
        </p:nvGrpSpPr>
        <p:grpSpPr>
          <a:xfrm>
            <a:off x="2626651" y="1338459"/>
            <a:ext cx="6938700" cy="500800"/>
            <a:chOff x="1803475" y="1003844"/>
            <a:chExt cx="5204025" cy="375600"/>
          </a:xfrm>
        </p:grpSpPr>
        <p:sp>
          <p:nvSpPr>
            <p:cNvPr id="259" name="Shape 259"/>
            <p:cNvSpPr txBox="1"/>
            <p:nvPr/>
          </p:nvSpPr>
          <p:spPr>
            <a:xfrm>
              <a:off x="1803475" y="1003844"/>
              <a:ext cx="2451600" cy="375600"/>
            </a:xfrm>
            <a:prstGeom prst="rect">
              <a:avLst/>
            </a:prstGeom>
            <a:solidFill>
              <a:schemeClr val="tx1"/>
            </a:solidFill>
            <a:ln>
              <a:noFill/>
            </a:ln>
          </p:spPr>
          <p:txBody>
            <a:bodyPr lIns="91425" tIns="91425" rIns="91425" bIns="91425" anchor="ctr" anchorCtr="0">
              <a:noAutofit/>
            </a:bodyPr>
            <a:lstStyle/>
            <a:p>
              <a:pPr lvl="0" algn="ctr" rtl="0">
                <a:spcBef>
                  <a:spcPts val="0"/>
                </a:spcBef>
                <a:buNone/>
              </a:pPr>
              <a:r>
                <a:rPr lang="en" sz="1333" b="1" dirty="0">
                  <a:solidFill>
                    <a:schemeClr val="bg1"/>
                  </a:solidFill>
                  <a:latin typeface="Raleway"/>
                  <a:ea typeface="Raleway"/>
                  <a:cs typeface="Raleway"/>
                  <a:sym typeface="Raleway"/>
                </a:rPr>
                <a:t>CHALLENGES</a:t>
              </a:r>
            </a:p>
          </p:txBody>
        </p:sp>
        <p:sp>
          <p:nvSpPr>
            <p:cNvPr id="260" name="Shape 260"/>
            <p:cNvSpPr txBox="1"/>
            <p:nvPr/>
          </p:nvSpPr>
          <p:spPr>
            <a:xfrm>
              <a:off x="4555900" y="1003844"/>
              <a:ext cx="2451600" cy="375600"/>
            </a:xfrm>
            <a:prstGeom prst="rect">
              <a:avLst/>
            </a:prstGeom>
            <a:solidFill>
              <a:schemeClr val="accent1"/>
            </a:solidFill>
            <a:ln>
              <a:noFill/>
            </a:ln>
          </p:spPr>
          <p:txBody>
            <a:bodyPr lIns="91425" tIns="91425" rIns="91425" bIns="91425" anchor="ctr" anchorCtr="0">
              <a:noAutofit/>
            </a:bodyPr>
            <a:lstStyle/>
            <a:p>
              <a:pPr lvl="0" algn="ctr" rtl="0">
                <a:spcBef>
                  <a:spcPts val="0"/>
                </a:spcBef>
                <a:buNone/>
              </a:pPr>
              <a:r>
                <a:rPr lang="en" sz="1333" b="1">
                  <a:solidFill>
                    <a:schemeClr val="bg1"/>
                  </a:solidFill>
                  <a:latin typeface="Raleway"/>
                  <a:ea typeface="Raleway"/>
                  <a:cs typeface="Raleway"/>
                  <a:sym typeface="Raleway"/>
                </a:rPr>
                <a:t>OPPORTUNITIES</a:t>
              </a:r>
            </a:p>
          </p:txBody>
        </p:sp>
      </p:grpSp>
      <p:sp>
        <p:nvSpPr>
          <p:cNvPr id="261" name="Shape 261"/>
          <p:cNvSpPr txBox="1">
            <a:spLocks noGrp="1"/>
          </p:cNvSpPr>
          <p:nvPr>
            <p:ph type="body" idx="1"/>
          </p:nvPr>
        </p:nvSpPr>
        <p:spPr>
          <a:xfrm>
            <a:off x="640253" y="1949167"/>
            <a:ext cx="5255199" cy="4678400"/>
          </a:xfrm>
          <a:prstGeom prst="rect">
            <a:avLst/>
          </a:prstGeom>
        </p:spPr>
        <p:txBody>
          <a:bodyPr lIns="91425" tIns="91425" rIns="91425" bIns="91425" anchor="t" anchorCtr="0"/>
          <a:lstStyle>
            <a:lvl1pPr algn="r" rtl="0">
              <a:spcBef>
                <a:spcPts val="0"/>
              </a:spcBef>
              <a:buClr>
                <a:srgbClr val="666666"/>
              </a:buClr>
              <a:buSzPct val="100000"/>
              <a:defRPr sz="1867">
                <a:solidFill>
                  <a:srgbClr val="292D31"/>
                </a:solidFill>
                <a:latin typeface="Raleway"/>
                <a:ea typeface="Raleway"/>
                <a:cs typeface="Raleway"/>
              </a:defRPr>
            </a:lvl1pPr>
            <a:lvl2pPr algn="r" rtl="0">
              <a:spcBef>
                <a:spcPts val="0"/>
              </a:spcBef>
              <a:buClr>
                <a:srgbClr val="666666"/>
              </a:buClr>
              <a:buSzPct val="100000"/>
              <a:defRPr sz="1867">
                <a:solidFill>
                  <a:srgbClr val="666666"/>
                </a:solidFill>
              </a:defRPr>
            </a:lvl2pPr>
            <a:lvl3pPr algn="r" rtl="0">
              <a:spcBef>
                <a:spcPts val="0"/>
              </a:spcBef>
              <a:buClr>
                <a:srgbClr val="666666"/>
              </a:buClr>
              <a:buSzPct val="100000"/>
              <a:defRPr sz="1867">
                <a:solidFill>
                  <a:srgbClr val="666666"/>
                </a:solidFill>
              </a:defRPr>
            </a:lvl3pPr>
            <a:lvl4pPr algn="r" rtl="0">
              <a:spcBef>
                <a:spcPts val="0"/>
              </a:spcBef>
              <a:buClr>
                <a:srgbClr val="666666"/>
              </a:buClr>
              <a:buSzPct val="100000"/>
              <a:defRPr sz="1867">
                <a:solidFill>
                  <a:srgbClr val="666666"/>
                </a:solidFill>
              </a:defRPr>
            </a:lvl4pPr>
            <a:lvl5pPr algn="r" rtl="0">
              <a:spcBef>
                <a:spcPts val="0"/>
              </a:spcBef>
              <a:buClr>
                <a:srgbClr val="666666"/>
              </a:buClr>
              <a:buSzPct val="100000"/>
              <a:defRPr sz="1867">
                <a:solidFill>
                  <a:srgbClr val="666666"/>
                </a:solidFill>
              </a:defRPr>
            </a:lvl5pPr>
            <a:lvl6pPr algn="r" rtl="0">
              <a:spcBef>
                <a:spcPts val="0"/>
              </a:spcBef>
              <a:buClr>
                <a:srgbClr val="666666"/>
              </a:buClr>
              <a:buSzPct val="100000"/>
              <a:defRPr sz="1867">
                <a:solidFill>
                  <a:srgbClr val="666666"/>
                </a:solidFill>
              </a:defRPr>
            </a:lvl6pPr>
            <a:lvl7pPr algn="r" rtl="0">
              <a:spcBef>
                <a:spcPts val="0"/>
              </a:spcBef>
              <a:buClr>
                <a:srgbClr val="666666"/>
              </a:buClr>
              <a:buSzPct val="100000"/>
              <a:defRPr sz="1867">
                <a:solidFill>
                  <a:srgbClr val="666666"/>
                </a:solidFill>
              </a:defRPr>
            </a:lvl7pPr>
            <a:lvl8pPr algn="r" rtl="0">
              <a:spcBef>
                <a:spcPts val="0"/>
              </a:spcBef>
              <a:buClr>
                <a:srgbClr val="666666"/>
              </a:buClr>
              <a:buSzPct val="100000"/>
              <a:defRPr sz="1867">
                <a:solidFill>
                  <a:srgbClr val="666666"/>
                </a:solidFill>
              </a:defRPr>
            </a:lvl8pPr>
            <a:lvl9pPr algn="r" rtl="0">
              <a:spcBef>
                <a:spcPts val="0"/>
              </a:spcBef>
              <a:buClr>
                <a:srgbClr val="666666"/>
              </a:buClr>
              <a:buSzPct val="100000"/>
              <a:defRPr sz="1867">
                <a:solidFill>
                  <a:srgbClr val="666666"/>
                </a:solidFill>
              </a:defRPr>
            </a:lvl9pPr>
          </a:lstStyle>
          <a:p>
            <a:pPr lvl="0"/>
            <a:r>
              <a:rPr lang="en-US"/>
              <a:t>Edit Master text styles</a:t>
            </a:r>
          </a:p>
        </p:txBody>
      </p:sp>
      <p:sp>
        <p:nvSpPr>
          <p:cNvPr id="262" name="Shape 262"/>
          <p:cNvSpPr txBox="1">
            <a:spLocks noGrp="1"/>
          </p:cNvSpPr>
          <p:nvPr>
            <p:ph type="body" idx="2"/>
          </p:nvPr>
        </p:nvSpPr>
        <p:spPr>
          <a:xfrm>
            <a:off x="6296551" y="1949167"/>
            <a:ext cx="5255199" cy="4678400"/>
          </a:xfrm>
          <a:prstGeom prst="rect">
            <a:avLst/>
          </a:prstGeom>
        </p:spPr>
        <p:txBody>
          <a:bodyPr lIns="91425" tIns="91425" rIns="91425" bIns="91425" anchor="t" anchorCtr="0"/>
          <a:lstStyle>
            <a:lvl1pPr rtl="0">
              <a:spcBef>
                <a:spcPts val="0"/>
              </a:spcBef>
              <a:buClr>
                <a:srgbClr val="E92F40"/>
              </a:buClr>
              <a:buSzPct val="100000"/>
              <a:defRPr sz="1867">
                <a:solidFill>
                  <a:srgbClr val="C11F2F"/>
                </a:solidFill>
                <a:latin typeface="Raleway"/>
                <a:ea typeface="Raleway"/>
                <a:cs typeface="Raleway"/>
              </a:defRPr>
            </a:lvl1pPr>
            <a:lvl2pPr rtl="0">
              <a:spcBef>
                <a:spcPts val="0"/>
              </a:spcBef>
              <a:buClr>
                <a:srgbClr val="E92F40"/>
              </a:buClr>
              <a:buSzPct val="100000"/>
              <a:defRPr sz="1867">
                <a:solidFill>
                  <a:srgbClr val="E92F40"/>
                </a:solidFill>
              </a:defRPr>
            </a:lvl2pPr>
            <a:lvl3pPr rtl="0">
              <a:spcBef>
                <a:spcPts val="0"/>
              </a:spcBef>
              <a:buClr>
                <a:srgbClr val="E92F40"/>
              </a:buClr>
              <a:buSzPct val="100000"/>
              <a:defRPr sz="1867">
                <a:solidFill>
                  <a:srgbClr val="E92F40"/>
                </a:solidFill>
              </a:defRPr>
            </a:lvl3pPr>
            <a:lvl4pPr rtl="0">
              <a:spcBef>
                <a:spcPts val="0"/>
              </a:spcBef>
              <a:buClr>
                <a:srgbClr val="E92F40"/>
              </a:buClr>
              <a:buSzPct val="100000"/>
              <a:defRPr sz="1867">
                <a:solidFill>
                  <a:srgbClr val="E92F40"/>
                </a:solidFill>
              </a:defRPr>
            </a:lvl4pPr>
            <a:lvl5pPr rtl="0">
              <a:spcBef>
                <a:spcPts val="0"/>
              </a:spcBef>
              <a:buClr>
                <a:srgbClr val="E92F40"/>
              </a:buClr>
              <a:buSzPct val="100000"/>
              <a:defRPr sz="1867">
                <a:solidFill>
                  <a:srgbClr val="E92F40"/>
                </a:solidFill>
              </a:defRPr>
            </a:lvl5pPr>
            <a:lvl6pPr rtl="0">
              <a:spcBef>
                <a:spcPts val="0"/>
              </a:spcBef>
              <a:buClr>
                <a:srgbClr val="E92F40"/>
              </a:buClr>
              <a:buSzPct val="100000"/>
              <a:defRPr sz="1867">
                <a:solidFill>
                  <a:srgbClr val="E92F40"/>
                </a:solidFill>
              </a:defRPr>
            </a:lvl6pPr>
            <a:lvl7pPr rtl="0">
              <a:spcBef>
                <a:spcPts val="0"/>
              </a:spcBef>
              <a:buClr>
                <a:srgbClr val="E92F40"/>
              </a:buClr>
              <a:buSzPct val="100000"/>
              <a:defRPr sz="1867">
                <a:solidFill>
                  <a:srgbClr val="E92F40"/>
                </a:solidFill>
              </a:defRPr>
            </a:lvl7pPr>
            <a:lvl8pPr rtl="0">
              <a:spcBef>
                <a:spcPts val="0"/>
              </a:spcBef>
              <a:buClr>
                <a:srgbClr val="E92F40"/>
              </a:buClr>
              <a:buSzPct val="100000"/>
              <a:defRPr sz="1867">
                <a:solidFill>
                  <a:srgbClr val="E92F40"/>
                </a:solidFill>
              </a:defRPr>
            </a:lvl8pPr>
            <a:lvl9pPr rtl="0">
              <a:spcBef>
                <a:spcPts val="0"/>
              </a:spcBef>
              <a:buClr>
                <a:srgbClr val="E92F40"/>
              </a:buClr>
              <a:buSzPct val="100000"/>
              <a:defRPr sz="1867">
                <a:solidFill>
                  <a:srgbClr val="E92F40"/>
                </a:solidFill>
              </a:defRPr>
            </a:lvl9pPr>
          </a:lstStyle>
          <a:p>
            <a:pPr lvl="0"/>
            <a:r>
              <a:rPr lang="en-US"/>
              <a:t>Edit Master text styles</a:t>
            </a:r>
          </a:p>
        </p:txBody>
      </p:sp>
      <p:sp>
        <p:nvSpPr>
          <p:cNvPr id="8" name="Title 1"/>
          <p:cNvSpPr>
            <a:spLocks noGrp="1"/>
          </p:cNvSpPr>
          <p:nvPr>
            <p:ph type="title" hasCustomPrompt="1"/>
          </p:nvPr>
        </p:nvSpPr>
        <p:spPr>
          <a:xfrm>
            <a:off x="305767" y="305768"/>
            <a:ext cx="6669199" cy="567829"/>
          </a:xfrm>
        </p:spPr>
        <p:txBody>
          <a:bodyPr vert="horz" anchor="t"/>
          <a:lstStyle>
            <a:lvl1pPr>
              <a:defRPr sz="1867">
                <a:solidFill>
                  <a:schemeClr val="bg2"/>
                </a:solidFill>
              </a:defRPr>
            </a:lvl1pPr>
          </a:lstStyle>
          <a:p>
            <a:r>
              <a:rPr lang="en-US" dirty="0"/>
              <a:t>CLICK TO EDIT MASTER TITLE STYLE</a:t>
            </a:r>
          </a:p>
        </p:txBody>
      </p:sp>
      <p:sp>
        <p:nvSpPr>
          <p:cNvPr id="9" name="Slide Number Placeholder 3"/>
          <p:cNvSpPr>
            <a:spLocks noGrp="1"/>
          </p:cNvSpPr>
          <p:nvPr>
            <p:ph type="sldNum" sz="quarter" idx="4"/>
          </p:nvPr>
        </p:nvSpPr>
        <p:spPr>
          <a:xfrm>
            <a:off x="12859" y="6488297"/>
            <a:ext cx="804184" cy="366183"/>
          </a:xfrm>
          <a:prstGeom prst="rect">
            <a:avLst/>
          </a:prstGeom>
        </p:spPr>
        <p:txBody>
          <a:bodyPr vert="horz" lIns="91440" tIns="45720" rIns="91440" bIns="45720" rtlCol="0" anchor="ctr"/>
          <a:lstStyle>
            <a:lvl1pPr algn="l">
              <a:defRPr sz="1200">
                <a:solidFill>
                  <a:schemeClr val="bg2"/>
                </a:solidFill>
                <a:latin typeface="Helvetica Neue"/>
                <a:cs typeface="Helvetica Neue"/>
              </a:defRPr>
            </a:lvl1pPr>
          </a:lstStyle>
          <a:p>
            <a:fld id="{95E3A436-1048-CA4E-9C3F-FCB70029503E}" type="slidenum">
              <a:rPr lang="en-US" smtClean="0"/>
              <a:pPr/>
              <a:t>‹#›</a:t>
            </a:fld>
            <a:endParaRPr lang="en-US"/>
          </a:p>
        </p:txBody>
      </p:sp>
      <p:grpSp>
        <p:nvGrpSpPr>
          <p:cNvPr id="10" name="Group 9"/>
          <p:cNvGrpSpPr/>
          <p:nvPr/>
        </p:nvGrpSpPr>
        <p:grpSpPr>
          <a:xfrm>
            <a:off x="2626651" y="1338459"/>
            <a:ext cx="6938700" cy="500800"/>
            <a:chOff x="1803475" y="1003844"/>
            <a:chExt cx="5204025" cy="375600"/>
          </a:xfrm>
        </p:grpSpPr>
        <p:sp>
          <p:nvSpPr>
            <p:cNvPr id="11" name="Shape 259"/>
            <p:cNvSpPr txBox="1"/>
            <p:nvPr/>
          </p:nvSpPr>
          <p:spPr>
            <a:xfrm>
              <a:off x="1803475" y="1003844"/>
              <a:ext cx="2451600" cy="375600"/>
            </a:xfrm>
            <a:prstGeom prst="rect">
              <a:avLst/>
            </a:prstGeom>
            <a:solidFill>
              <a:schemeClr val="tx1"/>
            </a:solidFill>
            <a:ln>
              <a:noFill/>
            </a:ln>
          </p:spPr>
          <p:txBody>
            <a:bodyPr lIns="91425" tIns="91425" rIns="91425" bIns="91425" anchor="ctr" anchorCtr="0">
              <a:noAutofit/>
            </a:bodyPr>
            <a:lstStyle/>
            <a:p>
              <a:pPr lvl="0" algn="ctr" rtl="0">
                <a:spcBef>
                  <a:spcPts val="0"/>
                </a:spcBef>
                <a:buNone/>
              </a:pPr>
              <a:r>
                <a:rPr lang="en" sz="1333" b="1" dirty="0">
                  <a:solidFill>
                    <a:schemeClr val="bg1"/>
                  </a:solidFill>
                  <a:latin typeface="Raleway"/>
                  <a:ea typeface="Raleway"/>
                  <a:cs typeface="Raleway"/>
                  <a:sym typeface="Raleway"/>
                </a:rPr>
                <a:t>CHALLENGES</a:t>
              </a:r>
            </a:p>
          </p:txBody>
        </p:sp>
        <p:sp>
          <p:nvSpPr>
            <p:cNvPr id="12" name="Shape 260"/>
            <p:cNvSpPr txBox="1"/>
            <p:nvPr/>
          </p:nvSpPr>
          <p:spPr>
            <a:xfrm>
              <a:off x="4555900" y="1003844"/>
              <a:ext cx="2451600" cy="375600"/>
            </a:xfrm>
            <a:prstGeom prst="rect">
              <a:avLst/>
            </a:prstGeom>
            <a:solidFill>
              <a:schemeClr val="accent1"/>
            </a:solidFill>
            <a:ln>
              <a:noFill/>
            </a:ln>
          </p:spPr>
          <p:txBody>
            <a:bodyPr lIns="91425" tIns="91425" rIns="91425" bIns="91425" anchor="ctr" anchorCtr="0">
              <a:noAutofit/>
            </a:bodyPr>
            <a:lstStyle/>
            <a:p>
              <a:pPr lvl="0" algn="ctr" rtl="0">
                <a:spcBef>
                  <a:spcPts val="0"/>
                </a:spcBef>
                <a:buNone/>
              </a:pPr>
              <a:r>
                <a:rPr lang="en" sz="1333" b="1" dirty="0">
                  <a:solidFill>
                    <a:schemeClr val="bg1"/>
                  </a:solidFill>
                  <a:latin typeface="Raleway"/>
                  <a:ea typeface="Raleway"/>
                  <a:cs typeface="Raleway"/>
                  <a:sym typeface="Raleway"/>
                </a:rPr>
                <a:t>OPPORTUNITIES</a:t>
              </a:r>
            </a:p>
          </p:txBody>
        </p:sp>
      </p:grpSp>
    </p:spTree>
    <p:extLst>
      <p:ext uri="{BB962C8B-B14F-4D97-AF65-F5344CB8AC3E}">
        <p14:creationId xmlns:p14="http://schemas.microsoft.com/office/powerpoint/2010/main" val="130392041"/>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DMI TEMPLATE - Chart 3">
    <p:spTree>
      <p:nvGrpSpPr>
        <p:cNvPr id="1" name="Shape 264"/>
        <p:cNvGrpSpPr/>
        <p:nvPr/>
      </p:nvGrpSpPr>
      <p:grpSpPr>
        <a:xfrm>
          <a:off x="0" y="0"/>
          <a:ext cx="0" cy="0"/>
          <a:chOff x="0" y="0"/>
          <a:chExt cx="0" cy="0"/>
        </a:xfrm>
      </p:grpSpPr>
      <p:sp>
        <p:nvSpPr>
          <p:cNvPr id="265" name="Shape 265"/>
          <p:cNvSpPr txBox="1">
            <a:spLocks noGrp="1"/>
          </p:cNvSpPr>
          <p:nvPr>
            <p:ph type="body" idx="1"/>
          </p:nvPr>
        </p:nvSpPr>
        <p:spPr>
          <a:xfrm>
            <a:off x="517717" y="1129069"/>
            <a:ext cx="3629769" cy="2292841"/>
          </a:xfrm>
          <a:prstGeom prst="rect">
            <a:avLst/>
          </a:prstGeom>
          <a:ln w="9525" cap="flat">
            <a:solidFill>
              <a:schemeClr val="accent1"/>
            </a:solidFill>
            <a:prstDash val="solid"/>
            <a:round/>
            <a:headEnd type="none" w="med" len="med"/>
            <a:tailEnd type="none" w="med" len="med"/>
          </a:ln>
        </p:spPr>
        <p:txBody>
          <a:bodyPr lIns="91425" tIns="91425" rIns="91425" bIns="91425" anchor="t" anchorCtr="0"/>
          <a:lstStyle>
            <a:lvl1pPr rtl="0">
              <a:spcBef>
                <a:spcPts val="0"/>
              </a:spcBef>
              <a:buSzPct val="100000"/>
              <a:defRPr sz="1867">
                <a:solidFill>
                  <a:srgbClr val="292D31"/>
                </a:solidFill>
                <a:latin typeface="Raleway"/>
                <a:ea typeface="Raleway"/>
                <a:cs typeface="Raleway"/>
              </a:defRPr>
            </a:lvl1pPr>
            <a:lvl2pPr rtl="0">
              <a:spcBef>
                <a:spcPts val="0"/>
              </a:spcBef>
              <a:buSzPct val="100000"/>
              <a:defRPr sz="1867"/>
            </a:lvl2pPr>
            <a:lvl3pPr rtl="0">
              <a:spcBef>
                <a:spcPts val="0"/>
              </a:spcBef>
              <a:buSzPct val="100000"/>
              <a:defRPr sz="1867"/>
            </a:lvl3pPr>
            <a:lvl4pPr rtl="0">
              <a:spcBef>
                <a:spcPts val="0"/>
              </a:spcBef>
              <a:buSzPct val="100000"/>
              <a:defRPr sz="1867"/>
            </a:lvl4pPr>
            <a:lvl5pPr rtl="0">
              <a:spcBef>
                <a:spcPts val="0"/>
              </a:spcBef>
              <a:buSzPct val="100000"/>
              <a:defRPr sz="1867"/>
            </a:lvl5pPr>
            <a:lvl6pPr rtl="0">
              <a:spcBef>
                <a:spcPts val="0"/>
              </a:spcBef>
              <a:buSzPct val="100000"/>
              <a:defRPr sz="1867"/>
            </a:lvl6pPr>
            <a:lvl7pPr rtl="0">
              <a:spcBef>
                <a:spcPts val="0"/>
              </a:spcBef>
              <a:buSzPct val="100000"/>
              <a:defRPr sz="1867"/>
            </a:lvl7pPr>
            <a:lvl8pPr rtl="0">
              <a:spcBef>
                <a:spcPts val="0"/>
              </a:spcBef>
              <a:buSzPct val="100000"/>
              <a:defRPr sz="1867"/>
            </a:lvl8pPr>
            <a:lvl9pPr>
              <a:spcBef>
                <a:spcPts val="0"/>
              </a:spcBef>
              <a:buSzPct val="100000"/>
              <a:defRPr sz="1867"/>
            </a:lvl9pPr>
          </a:lstStyle>
          <a:p>
            <a:pPr lvl="0"/>
            <a:r>
              <a:rPr lang="en-US"/>
              <a:t>Edit Master text styles</a:t>
            </a:r>
          </a:p>
        </p:txBody>
      </p:sp>
      <p:sp>
        <p:nvSpPr>
          <p:cNvPr id="266" name="Shape 266"/>
          <p:cNvSpPr txBox="1">
            <a:spLocks noGrp="1"/>
          </p:cNvSpPr>
          <p:nvPr>
            <p:ph type="body" idx="2"/>
          </p:nvPr>
        </p:nvSpPr>
        <p:spPr>
          <a:xfrm>
            <a:off x="4292065" y="1129069"/>
            <a:ext cx="3629769" cy="2292841"/>
          </a:xfrm>
          <a:prstGeom prst="rect">
            <a:avLst/>
          </a:prstGeom>
          <a:ln w="9525" cap="flat">
            <a:solidFill>
              <a:schemeClr val="accent1"/>
            </a:solidFill>
            <a:prstDash val="solid"/>
            <a:round/>
            <a:headEnd type="none" w="med" len="med"/>
            <a:tailEnd type="none" w="med" len="med"/>
          </a:ln>
        </p:spPr>
        <p:txBody>
          <a:bodyPr lIns="91425" tIns="91425" rIns="91425" bIns="91425" anchor="t" anchorCtr="0"/>
          <a:lstStyle>
            <a:lvl1pPr rtl="0">
              <a:spcBef>
                <a:spcPts val="0"/>
              </a:spcBef>
              <a:buSzPct val="100000"/>
              <a:defRPr sz="1867">
                <a:solidFill>
                  <a:srgbClr val="292D31"/>
                </a:solidFill>
                <a:latin typeface="Raleway"/>
                <a:ea typeface="Raleway"/>
                <a:cs typeface="Raleway"/>
              </a:defRPr>
            </a:lvl1pPr>
            <a:lvl2pPr rtl="0">
              <a:spcBef>
                <a:spcPts val="0"/>
              </a:spcBef>
              <a:buSzPct val="100000"/>
              <a:defRPr sz="1867"/>
            </a:lvl2pPr>
            <a:lvl3pPr rtl="0">
              <a:spcBef>
                <a:spcPts val="0"/>
              </a:spcBef>
              <a:buSzPct val="100000"/>
              <a:defRPr sz="1867"/>
            </a:lvl3pPr>
            <a:lvl4pPr rtl="0">
              <a:spcBef>
                <a:spcPts val="0"/>
              </a:spcBef>
              <a:buSzPct val="100000"/>
              <a:defRPr sz="1867"/>
            </a:lvl4pPr>
            <a:lvl5pPr rtl="0">
              <a:spcBef>
                <a:spcPts val="0"/>
              </a:spcBef>
              <a:buSzPct val="100000"/>
              <a:defRPr sz="1867"/>
            </a:lvl5pPr>
            <a:lvl6pPr rtl="0">
              <a:spcBef>
                <a:spcPts val="0"/>
              </a:spcBef>
              <a:buSzPct val="100000"/>
              <a:defRPr sz="1867"/>
            </a:lvl6pPr>
            <a:lvl7pPr rtl="0">
              <a:spcBef>
                <a:spcPts val="0"/>
              </a:spcBef>
              <a:buSzPct val="100000"/>
              <a:defRPr sz="1867"/>
            </a:lvl7pPr>
            <a:lvl8pPr rtl="0">
              <a:spcBef>
                <a:spcPts val="0"/>
              </a:spcBef>
              <a:buSzPct val="100000"/>
              <a:defRPr sz="1867"/>
            </a:lvl8pPr>
            <a:lvl9pPr rtl="0">
              <a:spcBef>
                <a:spcPts val="0"/>
              </a:spcBef>
              <a:buSzPct val="100000"/>
              <a:defRPr sz="1867"/>
            </a:lvl9pPr>
          </a:lstStyle>
          <a:p>
            <a:pPr lvl="0"/>
            <a:r>
              <a:rPr lang="en-US"/>
              <a:t>Edit Master text styles</a:t>
            </a:r>
          </a:p>
        </p:txBody>
      </p:sp>
      <p:sp>
        <p:nvSpPr>
          <p:cNvPr id="267" name="Shape 267"/>
          <p:cNvSpPr txBox="1">
            <a:spLocks noGrp="1"/>
          </p:cNvSpPr>
          <p:nvPr>
            <p:ph type="body" idx="3"/>
          </p:nvPr>
        </p:nvSpPr>
        <p:spPr>
          <a:xfrm>
            <a:off x="8066413" y="1129069"/>
            <a:ext cx="3629769" cy="2292841"/>
          </a:xfrm>
          <a:prstGeom prst="rect">
            <a:avLst/>
          </a:prstGeom>
          <a:ln w="9525" cap="flat">
            <a:solidFill>
              <a:schemeClr val="accent1"/>
            </a:solidFill>
            <a:prstDash val="solid"/>
            <a:round/>
            <a:headEnd type="none" w="med" len="med"/>
            <a:tailEnd type="none" w="med" len="med"/>
          </a:ln>
        </p:spPr>
        <p:txBody>
          <a:bodyPr lIns="91425" tIns="91425" rIns="91425" bIns="91425" anchor="t" anchorCtr="0"/>
          <a:lstStyle>
            <a:lvl1pPr rtl="0">
              <a:spcBef>
                <a:spcPts val="0"/>
              </a:spcBef>
              <a:buSzPct val="100000"/>
              <a:defRPr sz="1867">
                <a:solidFill>
                  <a:srgbClr val="292D31"/>
                </a:solidFill>
                <a:latin typeface="Raleway"/>
                <a:ea typeface="Raleway"/>
                <a:cs typeface="Raleway"/>
              </a:defRPr>
            </a:lvl1pPr>
            <a:lvl2pPr rtl="0">
              <a:spcBef>
                <a:spcPts val="0"/>
              </a:spcBef>
              <a:buSzPct val="100000"/>
              <a:defRPr sz="1867"/>
            </a:lvl2pPr>
            <a:lvl3pPr rtl="0">
              <a:spcBef>
                <a:spcPts val="0"/>
              </a:spcBef>
              <a:buSzPct val="100000"/>
              <a:defRPr sz="1867"/>
            </a:lvl3pPr>
            <a:lvl4pPr rtl="0">
              <a:spcBef>
                <a:spcPts val="0"/>
              </a:spcBef>
              <a:buSzPct val="100000"/>
              <a:defRPr sz="1867"/>
            </a:lvl4pPr>
            <a:lvl5pPr rtl="0">
              <a:spcBef>
                <a:spcPts val="0"/>
              </a:spcBef>
              <a:buSzPct val="100000"/>
              <a:defRPr sz="1867"/>
            </a:lvl5pPr>
            <a:lvl6pPr rtl="0">
              <a:spcBef>
                <a:spcPts val="0"/>
              </a:spcBef>
              <a:buSzPct val="100000"/>
              <a:defRPr sz="1867"/>
            </a:lvl6pPr>
            <a:lvl7pPr rtl="0">
              <a:spcBef>
                <a:spcPts val="0"/>
              </a:spcBef>
              <a:buSzPct val="100000"/>
              <a:defRPr sz="1867"/>
            </a:lvl7pPr>
            <a:lvl8pPr rtl="0">
              <a:spcBef>
                <a:spcPts val="0"/>
              </a:spcBef>
              <a:buSzPct val="100000"/>
              <a:defRPr sz="1867"/>
            </a:lvl8pPr>
            <a:lvl9pPr rtl="0">
              <a:spcBef>
                <a:spcPts val="0"/>
              </a:spcBef>
              <a:buSzPct val="100000"/>
              <a:defRPr sz="1867"/>
            </a:lvl9pPr>
          </a:lstStyle>
          <a:p>
            <a:pPr lvl="0"/>
            <a:r>
              <a:rPr lang="en-US"/>
              <a:t>Edit Master text styles</a:t>
            </a:r>
          </a:p>
        </p:txBody>
      </p:sp>
      <p:sp>
        <p:nvSpPr>
          <p:cNvPr id="10" name="Shape 265"/>
          <p:cNvSpPr txBox="1">
            <a:spLocks noGrp="1"/>
          </p:cNvSpPr>
          <p:nvPr>
            <p:ph type="body" idx="11"/>
          </p:nvPr>
        </p:nvSpPr>
        <p:spPr>
          <a:xfrm>
            <a:off x="517717" y="3577296"/>
            <a:ext cx="3629769" cy="2292841"/>
          </a:xfrm>
          <a:prstGeom prst="rect">
            <a:avLst/>
          </a:prstGeom>
          <a:ln w="9525" cap="flat">
            <a:solidFill>
              <a:schemeClr val="accent1"/>
            </a:solidFill>
            <a:prstDash val="solid"/>
            <a:round/>
            <a:headEnd type="none" w="med" len="med"/>
            <a:tailEnd type="none" w="med" len="med"/>
          </a:ln>
        </p:spPr>
        <p:txBody>
          <a:bodyPr lIns="91425" tIns="91425" rIns="91425" bIns="91425" anchor="t" anchorCtr="0"/>
          <a:lstStyle>
            <a:lvl1pPr rtl="0">
              <a:spcBef>
                <a:spcPts val="0"/>
              </a:spcBef>
              <a:buSzPct val="100000"/>
              <a:defRPr sz="1867">
                <a:solidFill>
                  <a:srgbClr val="292D31"/>
                </a:solidFill>
                <a:latin typeface="Raleway"/>
                <a:ea typeface="Raleway"/>
                <a:cs typeface="Raleway"/>
              </a:defRPr>
            </a:lvl1pPr>
            <a:lvl2pPr rtl="0">
              <a:spcBef>
                <a:spcPts val="0"/>
              </a:spcBef>
              <a:buSzPct val="100000"/>
              <a:defRPr sz="1867"/>
            </a:lvl2pPr>
            <a:lvl3pPr rtl="0">
              <a:spcBef>
                <a:spcPts val="0"/>
              </a:spcBef>
              <a:buSzPct val="100000"/>
              <a:defRPr sz="1867"/>
            </a:lvl3pPr>
            <a:lvl4pPr rtl="0">
              <a:spcBef>
                <a:spcPts val="0"/>
              </a:spcBef>
              <a:buSzPct val="100000"/>
              <a:defRPr sz="1867"/>
            </a:lvl4pPr>
            <a:lvl5pPr rtl="0">
              <a:spcBef>
                <a:spcPts val="0"/>
              </a:spcBef>
              <a:buSzPct val="100000"/>
              <a:defRPr sz="1867"/>
            </a:lvl5pPr>
            <a:lvl6pPr rtl="0">
              <a:spcBef>
                <a:spcPts val="0"/>
              </a:spcBef>
              <a:buSzPct val="100000"/>
              <a:defRPr sz="1867"/>
            </a:lvl6pPr>
            <a:lvl7pPr rtl="0">
              <a:spcBef>
                <a:spcPts val="0"/>
              </a:spcBef>
              <a:buSzPct val="100000"/>
              <a:defRPr sz="1867"/>
            </a:lvl7pPr>
            <a:lvl8pPr rtl="0">
              <a:spcBef>
                <a:spcPts val="0"/>
              </a:spcBef>
              <a:buSzPct val="100000"/>
              <a:defRPr sz="1867"/>
            </a:lvl8pPr>
            <a:lvl9pPr>
              <a:spcBef>
                <a:spcPts val="0"/>
              </a:spcBef>
              <a:buSzPct val="100000"/>
              <a:defRPr sz="1867"/>
            </a:lvl9pPr>
          </a:lstStyle>
          <a:p>
            <a:pPr lvl="0"/>
            <a:r>
              <a:rPr lang="en-US"/>
              <a:t>Edit Master text styles</a:t>
            </a:r>
          </a:p>
        </p:txBody>
      </p:sp>
      <p:sp>
        <p:nvSpPr>
          <p:cNvPr id="11" name="Shape 266"/>
          <p:cNvSpPr txBox="1">
            <a:spLocks noGrp="1"/>
          </p:cNvSpPr>
          <p:nvPr>
            <p:ph type="body" idx="12"/>
          </p:nvPr>
        </p:nvSpPr>
        <p:spPr>
          <a:xfrm>
            <a:off x="4292065" y="3577296"/>
            <a:ext cx="3629769" cy="2292841"/>
          </a:xfrm>
          <a:prstGeom prst="rect">
            <a:avLst/>
          </a:prstGeom>
          <a:ln w="9525" cap="flat">
            <a:solidFill>
              <a:schemeClr val="accent1"/>
            </a:solidFill>
            <a:prstDash val="solid"/>
            <a:round/>
            <a:headEnd type="none" w="med" len="med"/>
            <a:tailEnd type="none" w="med" len="med"/>
          </a:ln>
        </p:spPr>
        <p:txBody>
          <a:bodyPr lIns="91425" tIns="91425" rIns="91425" bIns="91425" anchor="t" anchorCtr="0"/>
          <a:lstStyle>
            <a:lvl1pPr rtl="0">
              <a:spcBef>
                <a:spcPts val="0"/>
              </a:spcBef>
              <a:buSzPct val="100000"/>
              <a:defRPr sz="1867">
                <a:solidFill>
                  <a:srgbClr val="292D31"/>
                </a:solidFill>
                <a:latin typeface="Raleway"/>
                <a:ea typeface="Raleway"/>
                <a:cs typeface="Raleway"/>
              </a:defRPr>
            </a:lvl1pPr>
            <a:lvl2pPr rtl="0">
              <a:spcBef>
                <a:spcPts val="0"/>
              </a:spcBef>
              <a:buSzPct val="100000"/>
              <a:defRPr sz="1867"/>
            </a:lvl2pPr>
            <a:lvl3pPr rtl="0">
              <a:spcBef>
                <a:spcPts val="0"/>
              </a:spcBef>
              <a:buSzPct val="100000"/>
              <a:defRPr sz="1867"/>
            </a:lvl3pPr>
            <a:lvl4pPr rtl="0">
              <a:spcBef>
                <a:spcPts val="0"/>
              </a:spcBef>
              <a:buSzPct val="100000"/>
              <a:defRPr sz="1867"/>
            </a:lvl4pPr>
            <a:lvl5pPr rtl="0">
              <a:spcBef>
                <a:spcPts val="0"/>
              </a:spcBef>
              <a:buSzPct val="100000"/>
              <a:defRPr sz="1867"/>
            </a:lvl5pPr>
            <a:lvl6pPr rtl="0">
              <a:spcBef>
                <a:spcPts val="0"/>
              </a:spcBef>
              <a:buSzPct val="100000"/>
              <a:defRPr sz="1867"/>
            </a:lvl6pPr>
            <a:lvl7pPr rtl="0">
              <a:spcBef>
                <a:spcPts val="0"/>
              </a:spcBef>
              <a:buSzPct val="100000"/>
              <a:defRPr sz="1867"/>
            </a:lvl7pPr>
            <a:lvl8pPr rtl="0">
              <a:spcBef>
                <a:spcPts val="0"/>
              </a:spcBef>
              <a:buSzPct val="100000"/>
              <a:defRPr sz="1867"/>
            </a:lvl8pPr>
            <a:lvl9pPr rtl="0">
              <a:spcBef>
                <a:spcPts val="0"/>
              </a:spcBef>
              <a:buSzPct val="100000"/>
              <a:defRPr sz="1867"/>
            </a:lvl9pPr>
          </a:lstStyle>
          <a:p>
            <a:pPr lvl="0"/>
            <a:r>
              <a:rPr lang="en-US"/>
              <a:t>Edit Master text styles</a:t>
            </a:r>
          </a:p>
        </p:txBody>
      </p:sp>
      <p:sp>
        <p:nvSpPr>
          <p:cNvPr id="12" name="Shape 267"/>
          <p:cNvSpPr txBox="1">
            <a:spLocks noGrp="1"/>
          </p:cNvSpPr>
          <p:nvPr>
            <p:ph type="body" idx="13"/>
          </p:nvPr>
        </p:nvSpPr>
        <p:spPr>
          <a:xfrm>
            <a:off x="8066413" y="3577296"/>
            <a:ext cx="3629769" cy="2292841"/>
          </a:xfrm>
          <a:prstGeom prst="rect">
            <a:avLst/>
          </a:prstGeom>
          <a:ln w="9525" cap="flat">
            <a:solidFill>
              <a:schemeClr val="accent1"/>
            </a:solidFill>
            <a:prstDash val="solid"/>
            <a:round/>
            <a:headEnd type="none" w="med" len="med"/>
            <a:tailEnd type="none" w="med" len="med"/>
          </a:ln>
        </p:spPr>
        <p:txBody>
          <a:bodyPr lIns="91425" tIns="91425" rIns="91425" bIns="91425" anchor="t" anchorCtr="0"/>
          <a:lstStyle>
            <a:lvl1pPr rtl="0">
              <a:spcBef>
                <a:spcPts val="0"/>
              </a:spcBef>
              <a:buSzPct val="100000"/>
              <a:defRPr sz="1867">
                <a:solidFill>
                  <a:srgbClr val="292D31"/>
                </a:solidFill>
                <a:latin typeface="Raleway"/>
                <a:ea typeface="Raleway"/>
                <a:cs typeface="Raleway"/>
              </a:defRPr>
            </a:lvl1pPr>
            <a:lvl2pPr rtl="0">
              <a:spcBef>
                <a:spcPts val="0"/>
              </a:spcBef>
              <a:buSzPct val="100000"/>
              <a:defRPr sz="1867"/>
            </a:lvl2pPr>
            <a:lvl3pPr rtl="0">
              <a:spcBef>
                <a:spcPts val="0"/>
              </a:spcBef>
              <a:buSzPct val="100000"/>
              <a:defRPr sz="1867"/>
            </a:lvl3pPr>
            <a:lvl4pPr rtl="0">
              <a:spcBef>
                <a:spcPts val="0"/>
              </a:spcBef>
              <a:buSzPct val="100000"/>
              <a:defRPr sz="1867"/>
            </a:lvl4pPr>
            <a:lvl5pPr rtl="0">
              <a:spcBef>
                <a:spcPts val="0"/>
              </a:spcBef>
              <a:buSzPct val="100000"/>
              <a:defRPr sz="1867"/>
            </a:lvl5pPr>
            <a:lvl6pPr rtl="0">
              <a:spcBef>
                <a:spcPts val="0"/>
              </a:spcBef>
              <a:buSzPct val="100000"/>
              <a:defRPr sz="1867"/>
            </a:lvl6pPr>
            <a:lvl7pPr rtl="0">
              <a:spcBef>
                <a:spcPts val="0"/>
              </a:spcBef>
              <a:buSzPct val="100000"/>
              <a:defRPr sz="1867"/>
            </a:lvl7pPr>
            <a:lvl8pPr rtl="0">
              <a:spcBef>
                <a:spcPts val="0"/>
              </a:spcBef>
              <a:buSzPct val="100000"/>
              <a:defRPr sz="1867"/>
            </a:lvl8pPr>
            <a:lvl9pPr rtl="0">
              <a:spcBef>
                <a:spcPts val="0"/>
              </a:spcBef>
              <a:buSzPct val="100000"/>
              <a:defRPr sz="1867"/>
            </a:lvl9pPr>
          </a:lstStyle>
          <a:p>
            <a:pPr lvl="0"/>
            <a:r>
              <a:rPr lang="en-US"/>
              <a:t>Edit Master text styles</a:t>
            </a:r>
          </a:p>
        </p:txBody>
      </p:sp>
      <p:sp>
        <p:nvSpPr>
          <p:cNvPr id="13" name="Title 1"/>
          <p:cNvSpPr>
            <a:spLocks noGrp="1"/>
          </p:cNvSpPr>
          <p:nvPr>
            <p:ph type="title" hasCustomPrompt="1"/>
          </p:nvPr>
        </p:nvSpPr>
        <p:spPr>
          <a:xfrm>
            <a:off x="305767" y="305768"/>
            <a:ext cx="6669199" cy="567829"/>
          </a:xfrm>
        </p:spPr>
        <p:txBody>
          <a:bodyPr vert="horz" anchor="t"/>
          <a:lstStyle>
            <a:lvl1pPr>
              <a:defRPr sz="1867">
                <a:solidFill>
                  <a:schemeClr val="bg2"/>
                </a:solidFill>
              </a:defRPr>
            </a:lvl1pPr>
          </a:lstStyle>
          <a:p>
            <a:r>
              <a:rPr lang="en-US" dirty="0"/>
              <a:t>CLICK TO EDIT MASTER TITLE STYLE</a:t>
            </a:r>
          </a:p>
        </p:txBody>
      </p:sp>
      <p:sp>
        <p:nvSpPr>
          <p:cNvPr id="9" name="Slide Number Placeholder 3"/>
          <p:cNvSpPr>
            <a:spLocks noGrp="1"/>
          </p:cNvSpPr>
          <p:nvPr>
            <p:ph type="sldNum" sz="quarter" idx="4"/>
          </p:nvPr>
        </p:nvSpPr>
        <p:spPr>
          <a:xfrm>
            <a:off x="12859" y="6488297"/>
            <a:ext cx="804184" cy="366183"/>
          </a:xfrm>
          <a:prstGeom prst="rect">
            <a:avLst/>
          </a:prstGeom>
        </p:spPr>
        <p:txBody>
          <a:bodyPr vert="horz" lIns="91440" tIns="45720" rIns="91440" bIns="45720" rtlCol="0" anchor="ctr"/>
          <a:lstStyle>
            <a:lvl1pPr algn="l">
              <a:defRPr sz="1200">
                <a:solidFill>
                  <a:schemeClr val="bg2"/>
                </a:solidFill>
                <a:latin typeface="Helvetica Neue"/>
                <a:cs typeface="Helvetica Neue"/>
              </a:defRPr>
            </a:lvl1pPr>
          </a:lstStyle>
          <a:p>
            <a:fld id="{95E3A436-1048-CA4E-9C3F-FCB70029503E}" type="slidenum">
              <a:rPr lang="en-US" smtClean="0"/>
              <a:pPr/>
              <a:t>‹#›</a:t>
            </a:fld>
            <a:endParaRPr lang="en-US"/>
          </a:p>
        </p:txBody>
      </p:sp>
    </p:spTree>
    <p:extLst>
      <p:ext uri="{BB962C8B-B14F-4D97-AF65-F5344CB8AC3E}">
        <p14:creationId xmlns:p14="http://schemas.microsoft.com/office/powerpoint/2010/main" val="4112930424"/>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DMI TEMPLATE - Chart 4">
    <p:spTree>
      <p:nvGrpSpPr>
        <p:cNvPr id="1" name="Shape 272"/>
        <p:cNvGrpSpPr/>
        <p:nvPr/>
      </p:nvGrpSpPr>
      <p:grpSpPr>
        <a:xfrm>
          <a:off x="0" y="0"/>
          <a:ext cx="0" cy="0"/>
          <a:chOff x="0" y="0"/>
          <a:chExt cx="0" cy="0"/>
        </a:xfrm>
      </p:grpSpPr>
      <p:grpSp>
        <p:nvGrpSpPr>
          <p:cNvPr id="2" name="Group 1"/>
          <p:cNvGrpSpPr/>
          <p:nvPr/>
        </p:nvGrpSpPr>
        <p:grpSpPr>
          <a:xfrm>
            <a:off x="843341" y="1006900"/>
            <a:ext cx="7204867" cy="5599200"/>
            <a:chOff x="655503" y="755175"/>
            <a:chExt cx="5403650" cy="4199400"/>
          </a:xfrm>
        </p:grpSpPr>
        <p:cxnSp>
          <p:nvCxnSpPr>
            <p:cNvPr id="273" name="Shape 273"/>
            <p:cNvCxnSpPr/>
            <p:nvPr/>
          </p:nvCxnSpPr>
          <p:spPr>
            <a:xfrm>
              <a:off x="655503" y="755175"/>
              <a:ext cx="0" cy="4199400"/>
            </a:xfrm>
            <a:prstGeom prst="straightConnector1">
              <a:avLst/>
            </a:prstGeom>
            <a:noFill/>
            <a:ln w="9525" cap="flat">
              <a:solidFill>
                <a:srgbClr val="C11F2F"/>
              </a:solidFill>
              <a:prstDash val="solid"/>
              <a:round/>
              <a:headEnd type="none" w="lg" len="lg"/>
              <a:tailEnd type="none" w="lg" len="lg"/>
            </a:ln>
          </p:spPr>
        </p:cxnSp>
        <p:cxnSp>
          <p:nvCxnSpPr>
            <p:cNvPr id="274" name="Shape 274"/>
            <p:cNvCxnSpPr/>
            <p:nvPr/>
          </p:nvCxnSpPr>
          <p:spPr>
            <a:xfrm>
              <a:off x="3357328" y="755175"/>
              <a:ext cx="0" cy="4199400"/>
            </a:xfrm>
            <a:prstGeom prst="straightConnector1">
              <a:avLst/>
            </a:prstGeom>
            <a:noFill/>
            <a:ln w="9525" cap="flat">
              <a:solidFill>
                <a:srgbClr val="C11F2F"/>
              </a:solidFill>
              <a:prstDash val="solid"/>
              <a:round/>
              <a:headEnd type="none" w="lg" len="lg"/>
              <a:tailEnd type="none" w="lg" len="lg"/>
            </a:ln>
          </p:spPr>
        </p:cxnSp>
        <p:cxnSp>
          <p:nvCxnSpPr>
            <p:cNvPr id="275" name="Shape 275"/>
            <p:cNvCxnSpPr/>
            <p:nvPr/>
          </p:nvCxnSpPr>
          <p:spPr>
            <a:xfrm>
              <a:off x="6059153" y="755175"/>
              <a:ext cx="0" cy="4199400"/>
            </a:xfrm>
            <a:prstGeom prst="straightConnector1">
              <a:avLst/>
            </a:prstGeom>
            <a:noFill/>
            <a:ln w="9525" cap="flat">
              <a:solidFill>
                <a:srgbClr val="C11F2F"/>
              </a:solidFill>
              <a:prstDash val="solid"/>
              <a:round/>
              <a:headEnd type="none" w="lg" len="lg"/>
              <a:tailEnd type="none" w="lg" len="lg"/>
            </a:ln>
          </p:spPr>
        </p:cxnSp>
      </p:grpSp>
      <p:sp>
        <p:nvSpPr>
          <p:cNvPr id="276" name="Shape 276"/>
          <p:cNvSpPr txBox="1">
            <a:spLocks noGrp="1"/>
          </p:cNvSpPr>
          <p:nvPr>
            <p:ph type="body" idx="1"/>
          </p:nvPr>
        </p:nvSpPr>
        <p:spPr>
          <a:xfrm>
            <a:off x="969659" y="1757978"/>
            <a:ext cx="3053548" cy="4848189"/>
          </a:xfrm>
          <a:prstGeom prst="rect">
            <a:avLst/>
          </a:prstGeom>
        </p:spPr>
        <p:txBody>
          <a:bodyPr lIns="91425" tIns="91425" rIns="91425" bIns="91425" anchor="t" anchorCtr="0"/>
          <a:lstStyle>
            <a:lvl1pPr rtl="0">
              <a:spcBef>
                <a:spcPts val="0"/>
              </a:spcBef>
              <a:buSzPct val="100000"/>
              <a:defRPr sz="1600">
                <a:solidFill>
                  <a:srgbClr val="292D31"/>
                </a:solidFill>
                <a:latin typeface="Raleway"/>
                <a:ea typeface="Raleway"/>
                <a:cs typeface="Raleway"/>
              </a:defRPr>
            </a:lvl1pPr>
            <a:lvl2pPr rtl="0">
              <a:spcBef>
                <a:spcPts val="0"/>
              </a:spcBef>
              <a:buSzPct val="100000"/>
              <a:defRPr sz="1867"/>
            </a:lvl2pPr>
            <a:lvl3pPr rtl="0">
              <a:spcBef>
                <a:spcPts val="0"/>
              </a:spcBef>
              <a:buSzPct val="100000"/>
              <a:defRPr sz="1867"/>
            </a:lvl3pPr>
            <a:lvl4pPr rtl="0">
              <a:spcBef>
                <a:spcPts val="0"/>
              </a:spcBef>
              <a:buSzPct val="100000"/>
              <a:defRPr sz="1867"/>
            </a:lvl4pPr>
            <a:lvl5pPr rtl="0">
              <a:spcBef>
                <a:spcPts val="0"/>
              </a:spcBef>
              <a:buSzPct val="100000"/>
              <a:defRPr sz="1867"/>
            </a:lvl5pPr>
            <a:lvl6pPr rtl="0">
              <a:spcBef>
                <a:spcPts val="0"/>
              </a:spcBef>
              <a:buSzPct val="100000"/>
              <a:defRPr sz="1867"/>
            </a:lvl6pPr>
            <a:lvl7pPr rtl="0">
              <a:spcBef>
                <a:spcPts val="0"/>
              </a:spcBef>
              <a:buSzPct val="100000"/>
              <a:defRPr sz="1867"/>
            </a:lvl7pPr>
            <a:lvl8pPr rtl="0">
              <a:spcBef>
                <a:spcPts val="0"/>
              </a:spcBef>
              <a:buSzPct val="100000"/>
              <a:defRPr sz="1867"/>
            </a:lvl8pPr>
            <a:lvl9pPr>
              <a:spcBef>
                <a:spcPts val="0"/>
              </a:spcBef>
              <a:buSzPct val="100000"/>
              <a:defRPr sz="1867"/>
            </a:lvl9pPr>
          </a:lstStyle>
          <a:p>
            <a:pPr lvl="0"/>
            <a:r>
              <a:rPr lang="en-US"/>
              <a:t>Edit Master text styles</a:t>
            </a:r>
          </a:p>
        </p:txBody>
      </p:sp>
      <p:sp>
        <p:nvSpPr>
          <p:cNvPr id="277" name="Shape 277"/>
          <p:cNvSpPr txBox="1">
            <a:spLocks noGrp="1"/>
          </p:cNvSpPr>
          <p:nvPr>
            <p:ph type="body" idx="2"/>
          </p:nvPr>
        </p:nvSpPr>
        <p:spPr>
          <a:xfrm>
            <a:off x="4572206" y="1757978"/>
            <a:ext cx="3047589" cy="4848189"/>
          </a:xfrm>
          <a:prstGeom prst="rect">
            <a:avLst/>
          </a:prstGeom>
        </p:spPr>
        <p:txBody>
          <a:bodyPr lIns="91425" tIns="91425" rIns="91425" bIns="91425" anchor="t" anchorCtr="0"/>
          <a:lstStyle>
            <a:lvl1pPr rtl="0">
              <a:spcBef>
                <a:spcPts val="0"/>
              </a:spcBef>
              <a:buSzPct val="100000"/>
              <a:defRPr sz="1600">
                <a:solidFill>
                  <a:srgbClr val="292D31"/>
                </a:solidFill>
                <a:latin typeface="Raleway"/>
                <a:ea typeface="Raleway"/>
                <a:cs typeface="Raleway"/>
              </a:defRPr>
            </a:lvl1pPr>
            <a:lvl2pPr rtl="0">
              <a:spcBef>
                <a:spcPts val="0"/>
              </a:spcBef>
              <a:buSzPct val="100000"/>
              <a:defRPr sz="1867"/>
            </a:lvl2pPr>
            <a:lvl3pPr rtl="0">
              <a:spcBef>
                <a:spcPts val="0"/>
              </a:spcBef>
              <a:buSzPct val="100000"/>
              <a:defRPr sz="1867"/>
            </a:lvl3pPr>
            <a:lvl4pPr rtl="0">
              <a:spcBef>
                <a:spcPts val="0"/>
              </a:spcBef>
              <a:buSzPct val="100000"/>
              <a:defRPr sz="1867"/>
            </a:lvl4pPr>
            <a:lvl5pPr rtl="0">
              <a:spcBef>
                <a:spcPts val="0"/>
              </a:spcBef>
              <a:buSzPct val="100000"/>
              <a:defRPr sz="1867"/>
            </a:lvl5pPr>
            <a:lvl6pPr rtl="0">
              <a:spcBef>
                <a:spcPts val="0"/>
              </a:spcBef>
              <a:buSzPct val="100000"/>
              <a:defRPr sz="1867"/>
            </a:lvl6pPr>
            <a:lvl7pPr rtl="0">
              <a:spcBef>
                <a:spcPts val="0"/>
              </a:spcBef>
              <a:buSzPct val="100000"/>
              <a:defRPr sz="1867"/>
            </a:lvl7pPr>
            <a:lvl8pPr rtl="0">
              <a:spcBef>
                <a:spcPts val="0"/>
              </a:spcBef>
              <a:buSzPct val="100000"/>
              <a:defRPr sz="1867"/>
            </a:lvl8pPr>
            <a:lvl9pPr rtl="0">
              <a:spcBef>
                <a:spcPts val="0"/>
              </a:spcBef>
              <a:buSzPct val="100000"/>
              <a:defRPr sz="1867"/>
            </a:lvl9pPr>
          </a:lstStyle>
          <a:p>
            <a:pPr lvl="0"/>
            <a:r>
              <a:rPr lang="en-US"/>
              <a:t>Edit Master text styles</a:t>
            </a:r>
          </a:p>
        </p:txBody>
      </p:sp>
      <p:sp>
        <p:nvSpPr>
          <p:cNvPr id="278" name="Shape 278"/>
          <p:cNvSpPr txBox="1">
            <a:spLocks noGrp="1"/>
          </p:cNvSpPr>
          <p:nvPr>
            <p:ph type="body" idx="3"/>
          </p:nvPr>
        </p:nvSpPr>
        <p:spPr>
          <a:xfrm>
            <a:off x="8174185" y="1757978"/>
            <a:ext cx="3027716" cy="4848189"/>
          </a:xfrm>
          <a:prstGeom prst="rect">
            <a:avLst/>
          </a:prstGeom>
        </p:spPr>
        <p:txBody>
          <a:bodyPr lIns="91425" tIns="91425" rIns="91425" bIns="91425" anchor="t" anchorCtr="0"/>
          <a:lstStyle>
            <a:lvl1pPr rtl="0">
              <a:spcBef>
                <a:spcPts val="0"/>
              </a:spcBef>
              <a:buSzPct val="100000"/>
              <a:defRPr sz="1600">
                <a:solidFill>
                  <a:srgbClr val="292D31"/>
                </a:solidFill>
                <a:latin typeface="Raleway"/>
                <a:ea typeface="Raleway"/>
                <a:cs typeface="Raleway"/>
              </a:defRPr>
            </a:lvl1pPr>
            <a:lvl2pPr rtl="0">
              <a:spcBef>
                <a:spcPts val="0"/>
              </a:spcBef>
              <a:buSzPct val="100000"/>
              <a:defRPr sz="1867"/>
            </a:lvl2pPr>
            <a:lvl3pPr rtl="0">
              <a:spcBef>
                <a:spcPts val="0"/>
              </a:spcBef>
              <a:buSzPct val="100000"/>
              <a:defRPr sz="1867"/>
            </a:lvl3pPr>
            <a:lvl4pPr rtl="0">
              <a:spcBef>
                <a:spcPts val="0"/>
              </a:spcBef>
              <a:buSzPct val="100000"/>
              <a:defRPr sz="1867"/>
            </a:lvl4pPr>
            <a:lvl5pPr rtl="0">
              <a:spcBef>
                <a:spcPts val="0"/>
              </a:spcBef>
              <a:buSzPct val="100000"/>
              <a:defRPr sz="1867"/>
            </a:lvl5pPr>
            <a:lvl6pPr rtl="0">
              <a:spcBef>
                <a:spcPts val="0"/>
              </a:spcBef>
              <a:buSzPct val="100000"/>
              <a:defRPr sz="1867"/>
            </a:lvl6pPr>
            <a:lvl7pPr rtl="0">
              <a:spcBef>
                <a:spcPts val="0"/>
              </a:spcBef>
              <a:buSzPct val="100000"/>
              <a:defRPr sz="1867"/>
            </a:lvl7pPr>
            <a:lvl8pPr rtl="0">
              <a:spcBef>
                <a:spcPts val="0"/>
              </a:spcBef>
              <a:buSzPct val="100000"/>
              <a:defRPr sz="1867"/>
            </a:lvl8pPr>
            <a:lvl9pPr rtl="0">
              <a:spcBef>
                <a:spcPts val="0"/>
              </a:spcBef>
              <a:buSzPct val="100000"/>
              <a:defRPr sz="1867"/>
            </a:lvl9pPr>
          </a:lstStyle>
          <a:p>
            <a:pPr lvl="0"/>
            <a:r>
              <a:rPr lang="en-US"/>
              <a:t>Edit Master text styles</a:t>
            </a:r>
          </a:p>
        </p:txBody>
      </p:sp>
      <p:sp>
        <p:nvSpPr>
          <p:cNvPr id="280" name="Shape 280"/>
          <p:cNvSpPr txBox="1">
            <a:spLocks noGrp="1"/>
          </p:cNvSpPr>
          <p:nvPr>
            <p:ph type="subTitle" idx="5"/>
          </p:nvPr>
        </p:nvSpPr>
        <p:spPr>
          <a:xfrm>
            <a:off x="969659" y="974601"/>
            <a:ext cx="3053548" cy="783377"/>
          </a:xfrm>
          <a:prstGeom prst="rect">
            <a:avLst/>
          </a:prstGeom>
        </p:spPr>
        <p:txBody>
          <a:bodyPr lIns="91425" tIns="91425" rIns="91425" bIns="91425" anchor="t" anchorCtr="0"/>
          <a:lstStyle>
            <a:lvl1pPr rtl="0">
              <a:spcBef>
                <a:spcPts val="0"/>
              </a:spcBef>
              <a:buNone/>
              <a:defRPr sz="1867">
                <a:solidFill>
                  <a:schemeClr val="accent1"/>
                </a:solidFill>
                <a:latin typeface="Raleway"/>
                <a:ea typeface="Raleway"/>
                <a:cs typeface="Raleway"/>
              </a:defRPr>
            </a:lvl1pPr>
            <a:lvl2pPr rtl="0">
              <a:spcBef>
                <a:spcPts val="0"/>
              </a:spcBef>
              <a:buNone/>
              <a:defRPr/>
            </a:lvl2pPr>
            <a:lvl3pPr rtl="0">
              <a:spcBef>
                <a:spcPts val="0"/>
              </a:spcBef>
              <a:buNone/>
              <a:defRPr/>
            </a:lvl3pPr>
            <a:lvl4pPr rtl="0">
              <a:spcBef>
                <a:spcPts val="0"/>
              </a:spcBef>
              <a:buNone/>
              <a:defRPr/>
            </a:lvl4pPr>
            <a:lvl5pPr rtl="0">
              <a:spcBef>
                <a:spcPts val="0"/>
              </a:spcBef>
              <a:buNone/>
              <a:defRPr/>
            </a:lvl5pPr>
            <a:lvl6pPr rtl="0">
              <a:spcBef>
                <a:spcPts val="0"/>
              </a:spcBef>
              <a:buNone/>
              <a:defRPr/>
            </a:lvl6pPr>
            <a:lvl7pPr rtl="0">
              <a:spcBef>
                <a:spcPts val="0"/>
              </a:spcBef>
              <a:buNone/>
              <a:defRPr/>
            </a:lvl7pPr>
            <a:lvl8pPr rtl="0">
              <a:spcBef>
                <a:spcPts val="0"/>
              </a:spcBef>
              <a:buNone/>
              <a:defRPr/>
            </a:lvl8pPr>
            <a:lvl9pPr>
              <a:spcBef>
                <a:spcPts val="0"/>
              </a:spcBef>
              <a:buNone/>
              <a:defRPr/>
            </a:lvl9pPr>
          </a:lstStyle>
          <a:p>
            <a:r>
              <a:rPr lang="en-US"/>
              <a:t>Click to edit Master subtitle style</a:t>
            </a:r>
            <a:endParaRPr dirty="0"/>
          </a:p>
        </p:txBody>
      </p:sp>
      <p:sp>
        <p:nvSpPr>
          <p:cNvPr id="281" name="Shape 281"/>
          <p:cNvSpPr txBox="1">
            <a:spLocks noGrp="1"/>
          </p:cNvSpPr>
          <p:nvPr>
            <p:ph type="subTitle" idx="6"/>
          </p:nvPr>
        </p:nvSpPr>
        <p:spPr>
          <a:xfrm>
            <a:off x="4572206" y="974601"/>
            <a:ext cx="3047589" cy="783377"/>
          </a:xfrm>
          <a:prstGeom prst="rect">
            <a:avLst/>
          </a:prstGeom>
        </p:spPr>
        <p:txBody>
          <a:bodyPr lIns="91425" tIns="91425" rIns="91425" bIns="91425" anchor="t" anchorCtr="0"/>
          <a:lstStyle>
            <a:lvl1pPr rtl="0">
              <a:spcBef>
                <a:spcPts val="0"/>
              </a:spcBef>
              <a:buNone/>
              <a:defRPr sz="1867">
                <a:solidFill>
                  <a:schemeClr val="accent1"/>
                </a:solidFill>
                <a:latin typeface="Raleway"/>
                <a:ea typeface="Raleway"/>
                <a:cs typeface="Raleway"/>
              </a:defRPr>
            </a:lvl1pPr>
            <a:lvl2pPr rtl="0">
              <a:spcBef>
                <a:spcPts val="0"/>
              </a:spcBef>
              <a:buNone/>
              <a:defRPr/>
            </a:lvl2pPr>
            <a:lvl3pPr rtl="0">
              <a:spcBef>
                <a:spcPts val="0"/>
              </a:spcBef>
              <a:buNone/>
              <a:defRPr/>
            </a:lvl3pPr>
            <a:lvl4pPr rtl="0">
              <a:spcBef>
                <a:spcPts val="0"/>
              </a:spcBef>
              <a:buNone/>
              <a:defRPr/>
            </a:lvl4pPr>
            <a:lvl5pPr rtl="0">
              <a:spcBef>
                <a:spcPts val="0"/>
              </a:spcBef>
              <a:buNone/>
              <a:defRPr/>
            </a:lvl5pPr>
            <a:lvl6pPr rtl="0">
              <a:spcBef>
                <a:spcPts val="0"/>
              </a:spcBef>
              <a:buNone/>
              <a:defRPr/>
            </a:lvl6pPr>
            <a:lvl7pPr rtl="0">
              <a:spcBef>
                <a:spcPts val="0"/>
              </a:spcBef>
              <a:buNone/>
              <a:defRPr/>
            </a:lvl7pPr>
            <a:lvl8pPr rtl="0">
              <a:spcBef>
                <a:spcPts val="0"/>
              </a:spcBef>
              <a:buNone/>
              <a:defRPr/>
            </a:lvl8pPr>
            <a:lvl9pPr rtl="0">
              <a:spcBef>
                <a:spcPts val="0"/>
              </a:spcBef>
              <a:buNone/>
              <a:defRPr/>
            </a:lvl9pPr>
          </a:lstStyle>
          <a:p>
            <a:r>
              <a:rPr lang="en-US"/>
              <a:t>Click to edit Master subtitle style</a:t>
            </a:r>
            <a:endParaRPr dirty="0"/>
          </a:p>
        </p:txBody>
      </p:sp>
      <p:sp>
        <p:nvSpPr>
          <p:cNvPr id="282" name="Shape 282"/>
          <p:cNvSpPr txBox="1">
            <a:spLocks noGrp="1"/>
          </p:cNvSpPr>
          <p:nvPr>
            <p:ph type="subTitle" idx="7"/>
          </p:nvPr>
        </p:nvSpPr>
        <p:spPr>
          <a:xfrm>
            <a:off x="8174185" y="974601"/>
            <a:ext cx="3027716" cy="783377"/>
          </a:xfrm>
          <a:prstGeom prst="rect">
            <a:avLst/>
          </a:prstGeom>
        </p:spPr>
        <p:txBody>
          <a:bodyPr lIns="91425" tIns="91425" rIns="91425" bIns="91425" anchor="t" anchorCtr="0"/>
          <a:lstStyle>
            <a:lvl1pPr rtl="0">
              <a:spcBef>
                <a:spcPts val="0"/>
              </a:spcBef>
              <a:buNone/>
              <a:defRPr sz="1867">
                <a:solidFill>
                  <a:schemeClr val="accent1"/>
                </a:solidFill>
                <a:latin typeface="Raleway"/>
                <a:ea typeface="Raleway"/>
                <a:cs typeface="Raleway"/>
              </a:defRPr>
            </a:lvl1pPr>
            <a:lvl2pPr rtl="0">
              <a:spcBef>
                <a:spcPts val="0"/>
              </a:spcBef>
              <a:buNone/>
              <a:defRPr/>
            </a:lvl2pPr>
            <a:lvl3pPr rtl="0">
              <a:spcBef>
                <a:spcPts val="0"/>
              </a:spcBef>
              <a:buNone/>
              <a:defRPr/>
            </a:lvl3pPr>
            <a:lvl4pPr rtl="0">
              <a:spcBef>
                <a:spcPts val="0"/>
              </a:spcBef>
              <a:buNone/>
              <a:defRPr/>
            </a:lvl4pPr>
            <a:lvl5pPr rtl="0">
              <a:spcBef>
                <a:spcPts val="0"/>
              </a:spcBef>
              <a:buNone/>
              <a:defRPr/>
            </a:lvl5pPr>
            <a:lvl6pPr rtl="0">
              <a:spcBef>
                <a:spcPts val="0"/>
              </a:spcBef>
              <a:buNone/>
              <a:defRPr/>
            </a:lvl6pPr>
            <a:lvl7pPr rtl="0">
              <a:spcBef>
                <a:spcPts val="0"/>
              </a:spcBef>
              <a:buNone/>
              <a:defRPr/>
            </a:lvl7pPr>
            <a:lvl8pPr rtl="0">
              <a:spcBef>
                <a:spcPts val="0"/>
              </a:spcBef>
              <a:buNone/>
              <a:defRPr/>
            </a:lvl8pPr>
            <a:lvl9pPr rtl="0">
              <a:spcBef>
                <a:spcPts val="0"/>
              </a:spcBef>
              <a:buNone/>
              <a:defRPr/>
            </a:lvl9pPr>
          </a:lstStyle>
          <a:p>
            <a:r>
              <a:rPr lang="en-US"/>
              <a:t>Click to edit Master subtitle style</a:t>
            </a:r>
            <a:endParaRPr dirty="0"/>
          </a:p>
        </p:txBody>
      </p:sp>
      <p:sp>
        <p:nvSpPr>
          <p:cNvPr id="13" name="Title 1"/>
          <p:cNvSpPr>
            <a:spLocks noGrp="1"/>
          </p:cNvSpPr>
          <p:nvPr>
            <p:ph type="title" hasCustomPrompt="1"/>
          </p:nvPr>
        </p:nvSpPr>
        <p:spPr>
          <a:xfrm>
            <a:off x="305767" y="305768"/>
            <a:ext cx="6669199" cy="567829"/>
          </a:xfrm>
        </p:spPr>
        <p:txBody>
          <a:bodyPr vert="horz" anchor="t"/>
          <a:lstStyle>
            <a:lvl1pPr>
              <a:defRPr sz="1867">
                <a:solidFill>
                  <a:schemeClr val="bg2"/>
                </a:solidFill>
              </a:defRPr>
            </a:lvl1pPr>
          </a:lstStyle>
          <a:p>
            <a:r>
              <a:rPr lang="en-US" dirty="0"/>
              <a:t>CLICK TO EDIT MASTER TITLE STYLE</a:t>
            </a:r>
          </a:p>
        </p:txBody>
      </p:sp>
      <p:sp>
        <p:nvSpPr>
          <p:cNvPr id="14" name="Slide Number Placeholder 3"/>
          <p:cNvSpPr>
            <a:spLocks noGrp="1"/>
          </p:cNvSpPr>
          <p:nvPr>
            <p:ph type="sldNum" sz="quarter" idx="4"/>
          </p:nvPr>
        </p:nvSpPr>
        <p:spPr>
          <a:xfrm>
            <a:off x="12859" y="6488297"/>
            <a:ext cx="804184" cy="366183"/>
          </a:xfrm>
          <a:prstGeom prst="rect">
            <a:avLst/>
          </a:prstGeom>
        </p:spPr>
        <p:txBody>
          <a:bodyPr vert="horz" lIns="91440" tIns="45720" rIns="91440" bIns="45720" rtlCol="0" anchor="ctr"/>
          <a:lstStyle>
            <a:lvl1pPr algn="l">
              <a:defRPr sz="1200">
                <a:solidFill>
                  <a:schemeClr val="bg2"/>
                </a:solidFill>
                <a:latin typeface="Helvetica Neue"/>
                <a:cs typeface="Helvetica Neue"/>
              </a:defRPr>
            </a:lvl1pPr>
          </a:lstStyle>
          <a:p>
            <a:fld id="{95E3A436-1048-CA4E-9C3F-FCB70029503E}" type="slidenum">
              <a:rPr lang="en-US" smtClean="0"/>
              <a:pPr/>
              <a:t>‹#›</a:t>
            </a:fld>
            <a:endParaRPr lang="en-US"/>
          </a:p>
        </p:txBody>
      </p:sp>
      <p:grpSp>
        <p:nvGrpSpPr>
          <p:cNvPr id="15" name="Group 14"/>
          <p:cNvGrpSpPr/>
          <p:nvPr/>
        </p:nvGrpSpPr>
        <p:grpSpPr>
          <a:xfrm>
            <a:off x="843341" y="1006900"/>
            <a:ext cx="7204867" cy="5599200"/>
            <a:chOff x="655503" y="755175"/>
            <a:chExt cx="5403650" cy="4199400"/>
          </a:xfrm>
        </p:grpSpPr>
        <p:cxnSp>
          <p:nvCxnSpPr>
            <p:cNvPr id="16" name="Shape 273"/>
            <p:cNvCxnSpPr/>
            <p:nvPr/>
          </p:nvCxnSpPr>
          <p:spPr>
            <a:xfrm>
              <a:off x="655503" y="755175"/>
              <a:ext cx="0" cy="4199400"/>
            </a:xfrm>
            <a:prstGeom prst="straightConnector1">
              <a:avLst/>
            </a:prstGeom>
            <a:noFill/>
            <a:ln w="9525" cap="flat">
              <a:solidFill>
                <a:srgbClr val="C11F2F"/>
              </a:solidFill>
              <a:prstDash val="solid"/>
              <a:round/>
              <a:headEnd type="none" w="lg" len="lg"/>
              <a:tailEnd type="none" w="lg" len="lg"/>
            </a:ln>
          </p:spPr>
        </p:cxnSp>
        <p:cxnSp>
          <p:nvCxnSpPr>
            <p:cNvPr id="17" name="Shape 274"/>
            <p:cNvCxnSpPr/>
            <p:nvPr/>
          </p:nvCxnSpPr>
          <p:spPr>
            <a:xfrm>
              <a:off x="3357328" y="755175"/>
              <a:ext cx="0" cy="4199400"/>
            </a:xfrm>
            <a:prstGeom prst="straightConnector1">
              <a:avLst/>
            </a:prstGeom>
            <a:noFill/>
            <a:ln w="9525" cap="flat">
              <a:solidFill>
                <a:srgbClr val="C11F2F"/>
              </a:solidFill>
              <a:prstDash val="solid"/>
              <a:round/>
              <a:headEnd type="none" w="lg" len="lg"/>
              <a:tailEnd type="none" w="lg" len="lg"/>
            </a:ln>
          </p:spPr>
        </p:cxnSp>
        <p:cxnSp>
          <p:nvCxnSpPr>
            <p:cNvPr id="18" name="Shape 275"/>
            <p:cNvCxnSpPr/>
            <p:nvPr/>
          </p:nvCxnSpPr>
          <p:spPr>
            <a:xfrm>
              <a:off x="6059153" y="755175"/>
              <a:ext cx="0" cy="4199400"/>
            </a:xfrm>
            <a:prstGeom prst="straightConnector1">
              <a:avLst/>
            </a:prstGeom>
            <a:noFill/>
            <a:ln w="9525" cap="flat">
              <a:solidFill>
                <a:srgbClr val="C11F2F"/>
              </a:solidFill>
              <a:prstDash val="solid"/>
              <a:round/>
              <a:headEnd type="none" w="lg" len="lg"/>
              <a:tailEnd type="none" w="lg" len="lg"/>
            </a:ln>
          </p:spPr>
        </p:cxnSp>
      </p:grpSp>
    </p:spTree>
    <p:extLst>
      <p:ext uri="{BB962C8B-B14F-4D97-AF65-F5344CB8AC3E}">
        <p14:creationId xmlns:p14="http://schemas.microsoft.com/office/powerpoint/2010/main" val="2528912534"/>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DMI TEMPLATE - Chart 5">
    <p:spTree>
      <p:nvGrpSpPr>
        <p:cNvPr id="1" name="Shape 283"/>
        <p:cNvGrpSpPr/>
        <p:nvPr/>
      </p:nvGrpSpPr>
      <p:grpSpPr>
        <a:xfrm>
          <a:off x="0" y="0"/>
          <a:ext cx="0" cy="0"/>
          <a:chOff x="0" y="0"/>
          <a:chExt cx="0" cy="0"/>
        </a:xfrm>
      </p:grpSpPr>
      <p:cxnSp>
        <p:nvCxnSpPr>
          <p:cNvPr id="284" name="Shape 284"/>
          <p:cNvCxnSpPr/>
          <p:nvPr/>
        </p:nvCxnSpPr>
        <p:spPr>
          <a:xfrm flipH="1">
            <a:off x="468585" y="4075439"/>
            <a:ext cx="11200000" cy="22400"/>
          </a:xfrm>
          <a:prstGeom prst="straightConnector1">
            <a:avLst/>
          </a:prstGeom>
          <a:noFill/>
          <a:ln w="9525" cap="flat">
            <a:solidFill>
              <a:srgbClr val="CCCCCC">
                <a:alpha val="63919"/>
              </a:srgbClr>
            </a:solidFill>
            <a:prstDash val="solid"/>
            <a:miter/>
            <a:headEnd type="none" w="med" len="med"/>
            <a:tailEnd type="none" w="med" len="med"/>
          </a:ln>
        </p:spPr>
      </p:cxnSp>
      <p:cxnSp>
        <p:nvCxnSpPr>
          <p:cNvPr id="285" name="Shape 285"/>
          <p:cNvCxnSpPr/>
          <p:nvPr/>
        </p:nvCxnSpPr>
        <p:spPr>
          <a:xfrm flipH="1">
            <a:off x="468585" y="5362505"/>
            <a:ext cx="11200000" cy="22400"/>
          </a:xfrm>
          <a:prstGeom prst="straightConnector1">
            <a:avLst/>
          </a:prstGeom>
          <a:noFill/>
          <a:ln w="9525" cap="flat">
            <a:solidFill>
              <a:srgbClr val="CCCCCC">
                <a:alpha val="63919"/>
              </a:srgbClr>
            </a:solidFill>
            <a:prstDash val="solid"/>
            <a:miter/>
            <a:headEnd type="none" w="med" len="med"/>
            <a:tailEnd type="none" w="med" len="med"/>
          </a:ln>
        </p:spPr>
      </p:cxnSp>
      <p:cxnSp>
        <p:nvCxnSpPr>
          <p:cNvPr id="286" name="Shape 286"/>
          <p:cNvCxnSpPr/>
          <p:nvPr/>
        </p:nvCxnSpPr>
        <p:spPr>
          <a:xfrm>
            <a:off x="2400600" y="1023468"/>
            <a:ext cx="0" cy="5354800"/>
          </a:xfrm>
          <a:prstGeom prst="straightConnector1">
            <a:avLst/>
          </a:prstGeom>
          <a:noFill/>
          <a:ln w="9525" cap="flat">
            <a:solidFill>
              <a:srgbClr val="C11F2F"/>
            </a:solidFill>
            <a:prstDash val="solid"/>
            <a:miter/>
            <a:headEnd type="none" w="med" len="med"/>
            <a:tailEnd type="none" w="med" len="med"/>
          </a:ln>
        </p:spPr>
      </p:cxnSp>
      <p:cxnSp>
        <p:nvCxnSpPr>
          <p:cNvPr id="287" name="Shape 287"/>
          <p:cNvCxnSpPr/>
          <p:nvPr/>
        </p:nvCxnSpPr>
        <p:spPr>
          <a:xfrm>
            <a:off x="3942277" y="1023468"/>
            <a:ext cx="0" cy="5354800"/>
          </a:xfrm>
          <a:prstGeom prst="straightConnector1">
            <a:avLst/>
          </a:prstGeom>
          <a:noFill/>
          <a:ln w="9525" cap="flat">
            <a:solidFill>
              <a:srgbClr val="C11F2F"/>
            </a:solidFill>
            <a:prstDash val="solid"/>
            <a:miter/>
            <a:headEnd type="none" w="med" len="med"/>
            <a:tailEnd type="none" w="med" len="med"/>
          </a:ln>
        </p:spPr>
      </p:cxnSp>
      <p:cxnSp>
        <p:nvCxnSpPr>
          <p:cNvPr id="288" name="Shape 288"/>
          <p:cNvCxnSpPr/>
          <p:nvPr/>
        </p:nvCxnSpPr>
        <p:spPr>
          <a:xfrm>
            <a:off x="5483956" y="1023468"/>
            <a:ext cx="0" cy="5354800"/>
          </a:xfrm>
          <a:prstGeom prst="straightConnector1">
            <a:avLst/>
          </a:prstGeom>
          <a:noFill/>
          <a:ln w="9525" cap="flat">
            <a:solidFill>
              <a:srgbClr val="C11F2F"/>
            </a:solidFill>
            <a:prstDash val="solid"/>
            <a:miter/>
            <a:headEnd type="none" w="med" len="med"/>
            <a:tailEnd type="none" w="med" len="med"/>
          </a:ln>
        </p:spPr>
      </p:cxnSp>
      <p:cxnSp>
        <p:nvCxnSpPr>
          <p:cNvPr id="289" name="Shape 289"/>
          <p:cNvCxnSpPr/>
          <p:nvPr/>
        </p:nvCxnSpPr>
        <p:spPr>
          <a:xfrm>
            <a:off x="7025633" y="1023468"/>
            <a:ext cx="0" cy="5354800"/>
          </a:xfrm>
          <a:prstGeom prst="straightConnector1">
            <a:avLst/>
          </a:prstGeom>
          <a:noFill/>
          <a:ln w="9525" cap="flat">
            <a:solidFill>
              <a:srgbClr val="C11F2F"/>
            </a:solidFill>
            <a:prstDash val="solid"/>
            <a:miter/>
            <a:headEnd type="none" w="med" len="med"/>
            <a:tailEnd type="none" w="med" len="med"/>
          </a:ln>
        </p:spPr>
      </p:cxnSp>
      <p:cxnSp>
        <p:nvCxnSpPr>
          <p:cNvPr id="290" name="Shape 290"/>
          <p:cNvCxnSpPr/>
          <p:nvPr/>
        </p:nvCxnSpPr>
        <p:spPr>
          <a:xfrm>
            <a:off x="8567312" y="1023468"/>
            <a:ext cx="0" cy="5354800"/>
          </a:xfrm>
          <a:prstGeom prst="straightConnector1">
            <a:avLst/>
          </a:prstGeom>
          <a:noFill/>
          <a:ln w="9525" cap="flat">
            <a:solidFill>
              <a:srgbClr val="C11F2F"/>
            </a:solidFill>
            <a:prstDash val="solid"/>
            <a:miter/>
            <a:headEnd type="none" w="med" len="med"/>
            <a:tailEnd type="none" w="med" len="med"/>
          </a:ln>
        </p:spPr>
      </p:cxnSp>
      <p:cxnSp>
        <p:nvCxnSpPr>
          <p:cNvPr id="291" name="Shape 291"/>
          <p:cNvCxnSpPr/>
          <p:nvPr/>
        </p:nvCxnSpPr>
        <p:spPr>
          <a:xfrm>
            <a:off x="10108989" y="1023468"/>
            <a:ext cx="0" cy="5354800"/>
          </a:xfrm>
          <a:prstGeom prst="straightConnector1">
            <a:avLst/>
          </a:prstGeom>
          <a:noFill/>
          <a:ln w="9525" cap="flat">
            <a:solidFill>
              <a:srgbClr val="C11F2F"/>
            </a:solidFill>
            <a:prstDash val="solid"/>
            <a:miter/>
            <a:headEnd type="none" w="med" len="med"/>
            <a:tailEnd type="none" w="med" len="med"/>
          </a:ln>
        </p:spPr>
      </p:cxnSp>
      <p:cxnSp>
        <p:nvCxnSpPr>
          <p:cNvPr id="292" name="Shape 292"/>
          <p:cNvCxnSpPr/>
          <p:nvPr/>
        </p:nvCxnSpPr>
        <p:spPr>
          <a:xfrm rot="10800000">
            <a:off x="480967" y="1557700"/>
            <a:ext cx="11160400" cy="0"/>
          </a:xfrm>
          <a:prstGeom prst="straightConnector1">
            <a:avLst/>
          </a:prstGeom>
          <a:noFill/>
          <a:ln w="28575" cap="flat">
            <a:solidFill>
              <a:srgbClr val="666666"/>
            </a:solidFill>
            <a:prstDash val="solid"/>
            <a:miter/>
            <a:headEnd type="none" w="med" len="med"/>
            <a:tailEnd type="none" w="med" len="med"/>
          </a:ln>
        </p:spPr>
      </p:cxnSp>
      <p:cxnSp>
        <p:nvCxnSpPr>
          <p:cNvPr id="293" name="Shape 293"/>
          <p:cNvCxnSpPr/>
          <p:nvPr/>
        </p:nvCxnSpPr>
        <p:spPr>
          <a:xfrm flipH="1">
            <a:off x="468585" y="2788372"/>
            <a:ext cx="11200000" cy="22400"/>
          </a:xfrm>
          <a:prstGeom prst="straightConnector1">
            <a:avLst/>
          </a:prstGeom>
          <a:noFill/>
          <a:ln w="9525" cap="flat">
            <a:solidFill>
              <a:srgbClr val="CCCCCC">
                <a:alpha val="63919"/>
              </a:srgbClr>
            </a:solidFill>
            <a:prstDash val="solid"/>
            <a:miter/>
            <a:headEnd type="none" w="med" len="med"/>
            <a:tailEnd type="none" w="med" len="med"/>
          </a:ln>
        </p:spPr>
      </p:cxnSp>
      <p:sp>
        <p:nvSpPr>
          <p:cNvPr id="294" name="Shape 294"/>
          <p:cNvSpPr txBox="1">
            <a:spLocks noGrp="1"/>
          </p:cNvSpPr>
          <p:nvPr>
            <p:ph type="body" idx="1"/>
          </p:nvPr>
        </p:nvSpPr>
        <p:spPr>
          <a:xfrm>
            <a:off x="496867" y="1643434"/>
            <a:ext cx="1903599" cy="1144799"/>
          </a:xfrm>
          <a:prstGeom prst="rect">
            <a:avLst/>
          </a:prstGeom>
        </p:spPr>
        <p:txBody>
          <a:bodyPr lIns="91425" tIns="91425" rIns="91425" bIns="91425" anchor="ctr" anchorCtr="0"/>
          <a:lstStyle>
            <a:lvl1pPr rtl="0">
              <a:spcBef>
                <a:spcPts val="0"/>
              </a:spcBef>
              <a:buSzPct val="100000"/>
              <a:defRPr sz="1867">
                <a:solidFill>
                  <a:srgbClr val="292D31"/>
                </a:solidFill>
                <a:latin typeface="Raleway"/>
                <a:ea typeface="Raleway"/>
                <a:cs typeface="Raleway"/>
              </a:defRPr>
            </a:lvl1pPr>
            <a:lvl2pPr rtl="0">
              <a:spcBef>
                <a:spcPts val="0"/>
              </a:spcBef>
              <a:buSzPct val="100000"/>
              <a:defRPr sz="2133"/>
            </a:lvl2pPr>
            <a:lvl3pPr rtl="0">
              <a:spcBef>
                <a:spcPts val="0"/>
              </a:spcBef>
              <a:buSzPct val="100000"/>
              <a:defRPr sz="2133"/>
            </a:lvl3pPr>
            <a:lvl4pPr rtl="0">
              <a:spcBef>
                <a:spcPts val="0"/>
              </a:spcBef>
              <a:buSzPct val="100000"/>
              <a:defRPr sz="2133"/>
            </a:lvl4pPr>
            <a:lvl5pPr rtl="0">
              <a:spcBef>
                <a:spcPts val="0"/>
              </a:spcBef>
              <a:buSzPct val="100000"/>
              <a:defRPr sz="2133"/>
            </a:lvl5pPr>
            <a:lvl6pPr rtl="0">
              <a:spcBef>
                <a:spcPts val="0"/>
              </a:spcBef>
              <a:buSzPct val="100000"/>
              <a:defRPr sz="2133"/>
            </a:lvl6pPr>
            <a:lvl7pPr rtl="0">
              <a:spcBef>
                <a:spcPts val="0"/>
              </a:spcBef>
              <a:buSzPct val="100000"/>
              <a:defRPr sz="2133"/>
            </a:lvl7pPr>
            <a:lvl8pPr rtl="0">
              <a:spcBef>
                <a:spcPts val="0"/>
              </a:spcBef>
              <a:buSzPct val="100000"/>
              <a:defRPr sz="2133"/>
            </a:lvl8pPr>
            <a:lvl9pPr>
              <a:spcBef>
                <a:spcPts val="0"/>
              </a:spcBef>
              <a:buSzPct val="100000"/>
              <a:defRPr sz="2133"/>
            </a:lvl9pPr>
          </a:lstStyle>
          <a:p>
            <a:pPr lvl="0"/>
            <a:r>
              <a:rPr lang="en-US"/>
              <a:t>Edit Master text styles</a:t>
            </a:r>
          </a:p>
        </p:txBody>
      </p:sp>
      <p:sp>
        <p:nvSpPr>
          <p:cNvPr id="295" name="Shape 295"/>
          <p:cNvSpPr txBox="1">
            <a:spLocks noGrp="1"/>
          </p:cNvSpPr>
          <p:nvPr>
            <p:ph type="body" idx="2"/>
          </p:nvPr>
        </p:nvSpPr>
        <p:spPr>
          <a:xfrm>
            <a:off x="496967" y="2953040"/>
            <a:ext cx="1903599" cy="1144799"/>
          </a:xfrm>
          <a:prstGeom prst="rect">
            <a:avLst/>
          </a:prstGeom>
        </p:spPr>
        <p:txBody>
          <a:bodyPr lIns="91425" tIns="91425" rIns="91425" bIns="91425" anchor="ctr" anchorCtr="0"/>
          <a:lstStyle>
            <a:lvl1pPr rtl="0">
              <a:spcBef>
                <a:spcPts val="0"/>
              </a:spcBef>
              <a:buSzPct val="100000"/>
              <a:defRPr sz="1867">
                <a:solidFill>
                  <a:srgbClr val="292D31"/>
                </a:solidFill>
                <a:latin typeface="Raleway"/>
                <a:ea typeface="Raleway"/>
                <a:cs typeface="Raleway"/>
              </a:defRPr>
            </a:lvl1pPr>
            <a:lvl2pPr rtl="0">
              <a:spcBef>
                <a:spcPts val="0"/>
              </a:spcBef>
              <a:buSzPct val="100000"/>
              <a:defRPr sz="2133"/>
            </a:lvl2pPr>
            <a:lvl3pPr rtl="0">
              <a:spcBef>
                <a:spcPts val="0"/>
              </a:spcBef>
              <a:buSzPct val="100000"/>
              <a:defRPr sz="2133"/>
            </a:lvl3pPr>
            <a:lvl4pPr rtl="0">
              <a:spcBef>
                <a:spcPts val="0"/>
              </a:spcBef>
              <a:buSzPct val="100000"/>
              <a:defRPr sz="2133"/>
            </a:lvl4pPr>
            <a:lvl5pPr rtl="0">
              <a:spcBef>
                <a:spcPts val="0"/>
              </a:spcBef>
              <a:buSzPct val="100000"/>
              <a:defRPr sz="2133"/>
            </a:lvl5pPr>
            <a:lvl6pPr rtl="0">
              <a:spcBef>
                <a:spcPts val="0"/>
              </a:spcBef>
              <a:buSzPct val="100000"/>
              <a:defRPr sz="2133"/>
            </a:lvl6pPr>
            <a:lvl7pPr rtl="0">
              <a:spcBef>
                <a:spcPts val="0"/>
              </a:spcBef>
              <a:buSzPct val="100000"/>
              <a:defRPr sz="2133"/>
            </a:lvl7pPr>
            <a:lvl8pPr rtl="0">
              <a:spcBef>
                <a:spcPts val="0"/>
              </a:spcBef>
              <a:buSzPct val="100000"/>
              <a:defRPr sz="2133"/>
            </a:lvl8pPr>
            <a:lvl9pPr rtl="0">
              <a:spcBef>
                <a:spcPts val="0"/>
              </a:spcBef>
              <a:buSzPct val="100000"/>
              <a:defRPr sz="2133"/>
            </a:lvl9pPr>
          </a:lstStyle>
          <a:p>
            <a:pPr lvl="0"/>
            <a:r>
              <a:rPr lang="en-US"/>
              <a:t>Edit Master text styles</a:t>
            </a:r>
          </a:p>
        </p:txBody>
      </p:sp>
      <p:sp>
        <p:nvSpPr>
          <p:cNvPr id="296" name="Shape 296"/>
          <p:cNvSpPr txBox="1">
            <a:spLocks noGrp="1"/>
          </p:cNvSpPr>
          <p:nvPr>
            <p:ph type="body" idx="3"/>
          </p:nvPr>
        </p:nvSpPr>
        <p:spPr>
          <a:xfrm>
            <a:off x="496967" y="4240107"/>
            <a:ext cx="1903599" cy="1144799"/>
          </a:xfrm>
          <a:prstGeom prst="rect">
            <a:avLst/>
          </a:prstGeom>
        </p:spPr>
        <p:txBody>
          <a:bodyPr lIns="91425" tIns="91425" rIns="91425" bIns="91425" anchor="ctr" anchorCtr="0"/>
          <a:lstStyle>
            <a:lvl1pPr rtl="0">
              <a:spcBef>
                <a:spcPts val="0"/>
              </a:spcBef>
              <a:buSzPct val="100000"/>
              <a:defRPr sz="1867">
                <a:solidFill>
                  <a:srgbClr val="292D31"/>
                </a:solidFill>
                <a:latin typeface="Raleway"/>
                <a:ea typeface="Raleway"/>
                <a:cs typeface="Raleway"/>
              </a:defRPr>
            </a:lvl1pPr>
            <a:lvl2pPr rtl="0">
              <a:spcBef>
                <a:spcPts val="0"/>
              </a:spcBef>
              <a:buSzPct val="100000"/>
              <a:defRPr sz="2133"/>
            </a:lvl2pPr>
            <a:lvl3pPr rtl="0">
              <a:spcBef>
                <a:spcPts val="0"/>
              </a:spcBef>
              <a:buSzPct val="100000"/>
              <a:defRPr sz="2133"/>
            </a:lvl3pPr>
            <a:lvl4pPr rtl="0">
              <a:spcBef>
                <a:spcPts val="0"/>
              </a:spcBef>
              <a:buSzPct val="100000"/>
              <a:defRPr sz="2133"/>
            </a:lvl4pPr>
            <a:lvl5pPr rtl="0">
              <a:spcBef>
                <a:spcPts val="0"/>
              </a:spcBef>
              <a:buSzPct val="100000"/>
              <a:defRPr sz="2133"/>
            </a:lvl5pPr>
            <a:lvl6pPr rtl="0">
              <a:spcBef>
                <a:spcPts val="0"/>
              </a:spcBef>
              <a:buSzPct val="100000"/>
              <a:defRPr sz="2133"/>
            </a:lvl6pPr>
            <a:lvl7pPr rtl="0">
              <a:spcBef>
                <a:spcPts val="0"/>
              </a:spcBef>
              <a:buSzPct val="100000"/>
              <a:defRPr sz="2133"/>
            </a:lvl7pPr>
            <a:lvl8pPr rtl="0">
              <a:spcBef>
                <a:spcPts val="0"/>
              </a:spcBef>
              <a:buSzPct val="100000"/>
              <a:defRPr sz="2133"/>
            </a:lvl8pPr>
            <a:lvl9pPr rtl="0">
              <a:spcBef>
                <a:spcPts val="0"/>
              </a:spcBef>
              <a:buSzPct val="100000"/>
              <a:defRPr sz="2133"/>
            </a:lvl9pPr>
          </a:lstStyle>
          <a:p>
            <a:pPr lvl="0"/>
            <a:r>
              <a:rPr lang="en-US"/>
              <a:t>Edit Master text styles</a:t>
            </a:r>
          </a:p>
        </p:txBody>
      </p:sp>
      <p:sp>
        <p:nvSpPr>
          <p:cNvPr id="297" name="Shape 297"/>
          <p:cNvSpPr txBox="1">
            <a:spLocks noGrp="1"/>
          </p:cNvSpPr>
          <p:nvPr>
            <p:ph type="body" idx="4"/>
          </p:nvPr>
        </p:nvSpPr>
        <p:spPr>
          <a:xfrm>
            <a:off x="497001" y="5535145"/>
            <a:ext cx="1903599" cy="1144799"/>
          </a:xfrm>
          <a:prstGeom prst="rect">
            <a:avLst/>
          </a:prstGeom>
        </p:spPr>
        <p:txBody>
          <a:bodyPr lIns="91425" tIns="91425" rIns="91425" bIns="91425" anchor="ctr" anchorCtr="0"/>
          <a:lstStyle>
            <a:lvl1pPr rtl="0">
              <a:spcBef>
                <a:spcPts val="0"/>
              </a:spcBef>
              <a:buSzPct val="100000"/>
              <a:defRPr sz="1867">
                <a:solidFill>
                  <a:srgbClr val="292D31"/>
                </a:solidFill>
                <a:latin typeface="Raleway"/>
                <a:ea typeface="Raleway"/>
                <a:cs typeface="Raleway"/>
              </a:defRPr>
            </a:lvl1pPr>
            <a:lvl2pPr rtl="0">
              <a:spcBef>
                <a:spcPts val="0"/>
              </a:spcBef>
              <a:buSzPct val="100000"/>
              <a:defRPr sz="2133"/>
            </a:lvl2pPr>
            <a:lvl3pPr rtl="0">
              <a:spcBef>
                <a:spcPts val="0"/>
              </a:spcBef>
              <a:buSzPct val="100000"/>
              <a:defRPr sz="2133"/>
            </a:lvl3pPr>
            <a:lvl4pPr rtl="0">
              <a:spcBef>
                <a:spcPts val="0"/>
              </a:spcBef>
              <a:buSzPct val="100000"/>
              <a:defRPr sz="2133"/>
            </a:lvl4pPr>
            <a:lvl5pPr rtl="0">
              <a:spcBef>
                <a:spcPts val="0"/>
              </a:spcBef>
              <a:buSzPct val="100000"/>
              <a:defRPr sz="2133"/>
            </a:lvl5pPr>
            <a:lvl6pPr rtl="0">
              <a:spcBef>
                <a:spcPts val="0"/>
              </a:spcBef>
              <a:buSzPct val="100000"/>
              <a:defRPr sz="2133"/>
            </a:lvl6pPr>
            <a:lvl7pPr rtl="0">
              <a:spcBef>
                <a:spcPts val="0"/>
              </a:spcBef>
              <a:buSzPct val="100000"/>
              <a:defRPr sz="2133"/>
            </a:lvl7pPr>
            <a:lvl8pPr rtl="0">
              <a:spcBef>
                <a:spcPts val="0"/>
              </a:spcBef>
              <a:buSzPct val="100000"/>
              <a:defRPr sz="2133"/>
            </a:lvl8pPr>
            <a:lvl9pPr rtl="0">
              <a:spcBef>
                <a:spcPts val="0"/>
              </a:spcBef>
              <a:buSzPct val="100000"/>
              <a:defRPr sz="2133"/>
            </a:lvl9pPr>
          </a:lstStyle>
          <a:p>
            <a:pPr lvl="0"/>
            <a:r>
              <a:rPr lang="en-US"/>
              <a:t>Edit Master text styles</a:t>
            </a:r>
          </a:p>
        </p:txBody>
      </p:sp>
      <p:sp>
        <p:nvSpPr>
          <p:cNvPr id="298" name="Shape 298"/>
          <p:cNvSpPr txBox="1">
            <a:spLocks noGrp="1"/>
          </p:cNvSpPr>
          <p:nvPr>
            <p:ph type="body" idx="5"/>
          </p:nvPr>
        </p:nvSpPr>
        <p:spPr>
          <a:xfrm>
            <a:off x="2400601" y="1014461"/>
            <a:ext cx="1541599" cy="534399"/>
          </a:xfrm>
          <a:prstGeom prst="rect">
            <a:avLst/>
          </a:prstGeom>
        </p:spPr>
        <p:txBody>
          <a:bodyPr lIns="91425" tIns="91425" rIns="91425" bIns="91425" anchor="t" anchorCtr="0"/>
          <a:lstStyle>
            <a:lvl1pPr algn="ctr" rtl="0">
              <a:lnSpc>
                <a:spcPct val="90000"/>
              </a:lnSpc>
              <a:spcBef>
                <a:spcPts val="0"/>
              </a:spcBef>
              <a:buClr>
                <a:srgbClr val="E2102C"/>
              </a:buClr>
              <a:buSzPct val="100000"/>
              <a:defRPr sz="1467">
                <a:solidFill>
                  <a:schemeClr val="accent1"/>
                </a:solidFill>
                <a:latin typeface="Raleway"/>
                <a:ea typeface="Raleway"/>
                <a:cs typeface="Raleway"/>
              </a:defRPr>
            </a:lvl1pPr>
            <a:lvl2pPr algn="ctr" rtl="0">
              <a:spcBef>
                <a:spcPts val="0"/>
              </a:spcBef>
              <a:buClr>
                <a:srgbClr val="E2102C"/>
              </a:buClr>
              <a:buSzPct val="100000"/>
              <a:defRPr sz="1600">
                <a:solidFill>
                  <a:srgbClr val="E2102C"/>
                </a:solidFill>
              </a:defRPr>
            </a:lvl2pPr>
            <a:lvl3pPr algn="ctr" rtl="0">
              <a:spcBef>
                <a:spcPts val="0"/>
              </a:spcBef>
              <a:buClr>
                <a:srgbClr val="E2102C"/>
              </a:buClr>
              <a:buSzPct val="100000"/>
              <a:defRPr sz="1600">
                <a:solidFill>
                  <a:srgbClr val="E2102C"/>
                </a:solidFill>
              </a:defRPr>
            </a:lvl3pPr>
            <a:lvl4pPr algn="ctr" rtl="0">
              <a:spcBef>
                <a:spcPts val="0"/>
              </a:spcBef>
              <a:buClr>
                <a:srgbClr val="E2102C"/>
              </a:buClr>
              <a:buSzPct val="100000"/>
              <a:defRPr sz="1600">
                <a:solidFill>
                  <a:srgbClr val="E2102C"/>
                </a:solidFill>
              </a:defRPr>
            </a:lvl4pPr>
            <a:lvl5pPr algn="ctr" rtl="0">
              <a:spcBef>
                <a:spcPts val="0"/>
              </a:spcBef>
              <a:buClr>
                <a:srgbClr val="E2102C"/>
              </a:buClr>
              <a:buSzPct val="100000"/>
              <a:defRPr sz="1600">
                <a:solidFill>
                  <a:srgbClr val="E2102C"/>
                </a:solidFill>
              </a:defRPr>
            </a:lvl5pPr>
            <a:lvl6pPr algn="ctr" rtl="0">
              <a:spcBef>
                <a:spcPts val="0"/>
              </a:spcBef>
              <a:buClr>
                <a:srgbClr val="E2102C"/>
              </a:buClr>
              <a:buSzPct val="100000"/>
              <a:defRPr sz="1600">
                <a:solidFill>
                  <a:srgbClr val="E2102C"/>
                </a:solidFill>
              </a:defRPr>
            </a:lvl6pPr>
            <a:lvl7pPr algn="ctr" rtl="0">
              <a:spcBef>
                <a:spcPts val="0"/>
              </a:spcBef>
              <a:buClr>
                <a:srgbClr val="E2102C"/>
              </a:buClr>
              <a:buSzPct val="100000"/>
              <a:defRPr sz="1600">
                <a:solidFill>
                  <a:srgbClr val="E2102C"/>
                </a:solidFill>
              </a:defRPr>
            </a:lvl7pPr>
            <a:lvl8pPr algn="ctr" rtl="0">
              <a:spcBef>
                <a:spcPts val="0"/>
              </a:spcBef>
              <a:buClr>
                <a:srgbClr val="E2102C"/>
              </a:buClr>
              <a:buSzPct val="100000"/>
              <a:defRPr sz="1600">
                <a:solidFill>
                  <a:srgbClr val="E2102C"/>
                </a:solidFill>
              </a:defRPr>
            </a:lvl8pPr>
            <a:lvl9pPr algn="ctr" rtl="0">
              <a:spcBef>
                <a:spcPts val="0"/>
              </a:spcBef>
              <a:buClr>
                <a:srgbClr val="E2102C"/>
              </a:buClr>
              <a:buSzPct val="100000"/>
              <a:defRPr sz="1600">
                <a:solidFill>
                  <a:srgbClr val="E2102C"/>
                </a:solidFill>
              </a:defRPr>
            </a:lvl9pPr>
          </a:lstStyle>
          <a:p>
            <a:pPr lvl="0"/>
            <a:r>
              <a:rPr lang="en-US"/>
              <a:t>Edit Master text styles</a:t>
            </a:r>
          </a:p>
        </p:txBody>
      </p:sp>
      <p:sp>
        <p:nvSpPr>
          <p:cNvPr id="299" name="Shape 299"/>
          <p:cNvSpPr txBox="1">
            <a:spLocks noGrp="1"/>
          </p:cNvSpPr>
          <p:nvPr>
            <p:ph type="body" idx="6"/>
          </p:nvPr>
        </p:nvSpPr>
        <p:spPr>
          <a:xfrm>
            <a:off x="3942317" y="1014461"/>
            <a:ext cx="1541599" cy="534399"/>
          </a:xfrm>
          <a:prstGeom prst="rect">
            <a:avLst/>
          </a:prstGeom>
        </p:spPr>
        <p:txBody>
          <a:bodyPr lIns="91425" tIns="91425" rIns="91425" bIns="91425" anchor="t" anchorCtr="0"/>
          <a:lstStyle>
            <a:lvl1pPr algn="ctr" rtl="0">
              <a:lnSpc>
                <a:spcPct val="90000"/>
              </a:lnSpc>
              <a:spcBef>
                <a:spcPts val="0"/>
              </a:spcBef>
              <a:buClr>
                <a:srgbClr val="E2102C"/>
              </a:buClr>
              <a:buSzPct val="100000"/>
              <a:defRPr sz="1467">
                <a:solidFill>
                  <a:schemeClr val="accent1"/>
                </a:solidFill>
                <a:latin typeface="Raleway"/>
                <a:ea typeface="Raleway"/>
                <a:cs typeface="Raleway"/>
              </a:defRPr>
            </a:lvl1pPr>
            <a:lvl2pPr algn="ctr" rtl="0">
              <a:spcBef>
                <a:spcPts val="0"/>
              </a:spcBef>
              <a:buClr>
                <a:srgbClr val="E2102C"/>
              </a:buClr>
              <a:buSzPct val="100000"/>
              <a:defRPr sz="1600">
                <a:solidFill>
                  <a:srgbClr val="E2102C"/>
                </a:solidFill>
              </a:defRPr>
            </a:lvl2pPr>
            <a:lvl3pPr algn="ctr" rtl="0">
              <a:spcBef>
                <a:spcPts val="0"/>
              </a:spcBef>
              <a:buClr>
                <a:srgbClr val="E2102C"/>
              </a:buClr>
              <a:buSzPct val="100000"/>
              <a:defRPr sz="1600">
                <a:solidFill>
                  <a:srgbClr val="E2102C"/>
                </a:solidFill>
              </a:defRPr>
            </a:lvl3pPr>
            <a:lvl4pPr algn="ctr" rtl="0">
              <a:spcBef>
                <a:spcPts val="0"/>
              </a:spcBef>
              <a:buClr>
                <a:srgbClr val="E2102C"/>
              </a:buClr>
              <a:buSzPct val="100000"/>
              <a:defRPr sz="1600">
                <a:solidFill>
                  <a:srgbClr val="E2102C"/>
                </a:solidFill>
              </a:defRPr>
            </a:lvl4pPr>
            <a:lvl5pPr algn="ctr" rtl="0">
              <a:spcBef>
                <a:spcPts val="0"/>
              </a:spcBef>
              <a:buClr>
                <a:srgbClr val="E2102C"/>
              </a:buClr>
              <a:buSzPct val="100000"/>
              <a:defRPr sz="1600">
                <a:solidFill>
                  <a:srgbClr val="E2102C"/>
                </a:solidFill>
              </a:defRPr>
            </a:lvl5pPr>
            <a:lvl6pPr algn="ctr" rtl="0">
              <a:spcBef>
                <a:spcPts val="0"/>
              </a:spcBef>
              <a:buClr>
                <a:srgbClr val="E2102C"/>
              </a:buClr>
              <a:buSzPct val="100000"/>
              <a:defRPr sz="1600">
                <a:solidFill>
                  <a:srgbClr val="E2102C"/>
                </a:solidFill>
              </a:defRPr>
            </a:lvl6pPr>
            <a:lvl7pPr algn="ctr" rtl="0">
              <a:spcBef>
                <a:spcPts val="0"/>
              </a:spcBef>
              <a:buClr>
                <a:srgbClr val="E2102C"/>
              </a:buClr>
              <a:buSzPct val="100000"/>
              <a:defRPr sz="1600">
                <a:solidFill>
                  <a:srgbClr val="E2102C"/>
                </a:solidFill>
              </a:defRPr>
            </a:lvl7pPr>
            <a:lvl8pPr algn="ctr" rtl="0">
              <a:spcBef>
                <a:spcPts val="0"/>
              </a:spcBef>
              <a:buClr>
                <a:srgbClr val="E2102C"/>
              </a:buClr>
              <a:buSzPct val="100000"/>
              <a:defRPr sz="1600">
                <a:solidFill>
                  <a:srgbClr val="E2102C"/>
                </a:solidFill>
              </a:defRPr>
            </a:lvl8pPr>
            <a:lvl9pPr algn="ctr" rtl="0">
              <a:spcBef>
                <a:spcPts val="0"/>
              </a:spcBef>
              <a:buClr>
                <a:srgbClr val="E2102C"/>
              </a:buClr>
              <a:buSzPct val="100000"/>
              <a:defRPr sz="1600">
                <a:solidFill>
                  <a:srgbClr val="E2102C"/>
                </a:solidFill>
              </a:defRPr>
            </a:lvl9pPr>
          </a:lstStyle>
          <a:p>
            <a:pPr lvl="0"/>
            <a:r>
              <a:rPr lang="en-US"/>
              <a:t>Edit Master text styles</a:t>
            </a:r>
          </a:p>
        </p:txBody>
      </p:sp>
      <p:sp>
        <p:nvSpPr>
          <p:cNvPr id="300" name="Shape 300"/>
          <p:cNvSpPr txBox="1">
            <a:spLocks noGrp="1"/>
          </p:cNvSpPr>
          <p:nvPr>
            <p:ph type="body" idx="7"/>
          </p:nvPr>
        </p:nvSpPr>
        <p:spPr>
          <a:xfrm>
            <a:off x="5483983" y="1014461"/>
            <a:ext cx="1541599" cy="534399"/>
          </a:xfrm>
          <a:prstGeom prst="rect">
            <a:avLst/>
          </a:prstGeom>
        </p:spPr>
        <p:txBody>
          <a:bodyPr lIns="91425" tIns="91425" rIns="91425" bIns="91425" anchor="t" anchorCtr="0"/>
          <a:lstStyle>
            <a:lvl1pPr algn="ctr" rtl="0">
              <a:lnSpc>
                <a:spcPct val="90000"/>
              </a:lnSpc>
              <a:spcBef>
                <a:spcPts val="0"/>
              </a:spcBef>
              <a:buClr>
                <a:srgbClr val="E2102C"/>
              </a:buClr>
              <a:buSzPct val="100000"/>
              <a:defRPr sz="1467">
                <a:solidFill>
                  <a:schemeClr val="accent1"/>
                </a:solidFill>
                <a:latin typeface="Raleway"/>
                <a:ea typeface="Raleway"/>
                <a:cs typeface="Raleway"/>
              </a:defRPr>
            </a:lvl1pPr>
            <a:lvl2pPr algn="ctr" rtl="0">
              <a:spcBef>
                <a:spcPts val="0"/>
              </a:spcBef>
              <a:buClr>
                <a:srgbClr val="E2102C"/>
              </a:buClr>
              <a:buSzPct val="100000"/>
              <a:defRPr sz="1600">
                <a:solidFill>
                  <a:srgbClr val="E2102C"/>
                </a:solidFill>
              </a:defRPr>
            </a:lvl2pPr>
            <a:lvl3pPr algn="ctr" rtl="0">
              <a:spcBef>
                <a:spcPts val="0"/>
              </a:spcBef>
              <a:buClr>
                <a:srgbClr val="E2102C"/>
              </a:buClr>
              <a:buSzPct val="100000"/>
              <a:defRPr sz="1600">
                <a:solidFill>
                  <a:srgbClr val="E2102C"/>
                </a:solidFill>
              </a:defRPr>
            </a:lvl3pPr>
            <a:lvl4pPr algn="ctr" rtl="0">
              <a:spcBef>
                <a:spcPts val="0"/>
              </a:spcBef>
              <a:buClr>
                <a:srgbClr val="E2102C"/>
              </a:buClr>
              <a:buSzPct val="100000"/>
              <a:defRPr sz="1600">
                <a:solidFill>
                  <a:srgbClr val="E2102C"/>
                </a:solidFill>
              </a:defRPr>
            </a:lvl4pPr>
            <a:lvl5pPr algn="ctr" rtl="0">
              <a:spcBef>
                <a:spcPts val="0"/>
              </a:spcBef>
              <a:buClr>
                <a:srgbClr val="E2102C"/>
              </a:buClr>
              <a:buSzPct val="100000"/>
              <a:defRPr sz="1600">
                <a:solidFill>
                  <a:srgbClr val="E2102C"/>
                </a:solidFill>
              </a:defRPr>
            </a:lvl5pPr>
            <a:lvl6pPr algn="ctr" rtl="0">
              <a:spcBef>
                <a:spcPts val="0"/>
              </a:spcBef>
              <a:buClr>
                <a:srgbClr val="E2102C"/>
              </a:buClr>
              <a:buSzPct val="100000"/>
              <a:defRPr sz="1600">
                <a:solidFill>
                  <a:srgbClr val="E2102C"/>
                </a:solidFill>
              </a:defRPr>
            </a:lvl6pPr>
            <a:lvl7pPr algn="ctr" rtl="0">
              <a:spcBef>
                <a:spcPts val="0"/>
              </a:spcBef>
              <a:buClr>
                <a:srgbClr val="E2102C"/>
              </a:buClr>
              <a:buSzPct val="100000"/>
              <a:defRPr sz="1600">
                <a:solidFill>
                  <a:srgbClr val="E2102C"/>
                </a:solidFill>
              </a:defRPr>
            </a:lvl7pPr>
            <a:lvl8pPr algn="ctr" rtl="0">
              <a:spcBef>
                <a:spcPts val="0"/>
              </a:spcBef>
              <a:buClr>
                <a:srgbClr val="E2102C"/>
              </a:buClr>
              <a:buSzPct val="100000"/>
              <a:defRPr sz="1600">
                <a:solidFill>
                  <a:srgbClr val="E2102C"/>
                </a:solidFill>
              </a:defRPr>
            </a:lvl8pPr>
            <a:lvl9pPr algn="ctr" rtl="0">
              <a:spcBef>
                <a:spcPts val="0"/>
              </a:spcBef>
              <a:buClr>
                <a:srgbClr val="E2102C"/>
              </a:buClr>
              <a:buSzPct val="100000"/>
              <a:defRPr sz="1600">
                <a:solidFill>
                  <a:srgbClr val="E2102C"/>
                </a:solidFill>
              </a:defRPr>
            </a:lvl9pPr>
          </a:lstStyle>
          <a:p>
            <a:pPr lvl="0"/>
            <a:r>
              <a:rPr lang="en-US"/>
              <a:t>Edit Master text styles</a:t>
            </a:r>
          </a:p>
        </p:txBody>
      </p:sp>
      <p:sp>
        <p:nvSpPr>
          <p:cNvPr id="301" name="Shape 301"/>
          <p:cNvSpPr txBox="1">
            <a:spLocks noGrp="1"/>
          </p:cNvSpPr>
          <p:nvPr>
            <p:ph type="body" idx="8"/>
          </p:nvPr>
        </p:nvSpPr>
        <p:spPr>
          <a:xfrm>
            <a:off x="7025683" y="1014461"/>
            <a:ext cx="1541599" cy="534399"/>
          </a:xfrm>
          <a:prstGeom prst="rect">
            <a:avLst/>
          </a:prstGeom>
        </p:spPr>
        <p:txBody>
          <a:bodyPr lIns="91425" tIns="91425" rIns="91425" bIns="91425" anchor="t" anchorCtr="0"/>
          <a:lstStyle>
            <a:lvl1pPr algn="ctr" rtl="0">
              <a:lnSpc>
                <a:spcPct val="90000"/>
              </a:lnSpc>
              <a:spcBef>
                <a:spcPts val="0"/>
              </a:spcBef>
              <a:buClr>
                <a:srgbClr val="E2102C"/>
              </a:buClr>
              <a:buSzPct val="100000"/>
              <a:defRPr sz="1467">
                <a:solidFill>
                  <a:schemeClr val="accent1"/>
                </a:solidFill>
                <a:latin typeface="Raleway"/>
                <a:ea typeface="Raleway"/>
                <a:cs typeface="Raleway"/>
              </a:defRPr>
            </a:lvl1pPr>
            <a:lvl2pPr algn="ctr" rtl="0">
              <a:spcBef>
                <a:spcPts val="0"/>
              </a:spcBef>
              <a:buClr>
                <a:srgbClr val="E2102C"/>
              </a:buClr>
              <a:buSzPct val="100000"/>
              <a:defRPr sz="1600">
                <a:solidFill>
                  <a:srgbClr val="E2102C"/>
                </a:solidFill>
              </a:defRPr>
            </a:lvl2pPr>
            <a:lvl3pPr algn="ctr" rtl="0">
              <a:spcBef>
                <a:spcPts val="0"/>
              </a:spcBef>
              <a:buClr>
                <a:srgbClr val="E2102C"/>
              </a:buClr>
              <a:buSzPct val="100000"/>
              <a:defRPr sz="1600">
                <a:solidFill>
                  <a:srgbClr val="E2102C"/>
                </a:solidFill>
              </a:defRPr>
            </a:lvl3pPr>
            <a:lvl4pPr algn="ctr" rtl="0">
              <a:spcBef>
                <a:spcPts val="0"/>
              </a:spcBef>
              <a:buClr>
                <a:srgbClr val="E2102C"/>
              </a:buClr>
              <a:buSzPct val="100000"/>
              <a:defRPr sz="1600">
                <a:solidFill>
                  <a:srgbClr val="E2102C"/>
                </a:solidFill>
              </a:defRPr>
            </a:lvl4pPr>
            <a:lvl5pPr algn="ctr" rtl="0">
              <a:spcBef>
                <a:spcPts val="0"/>
              </a:spcBef>
              <a:buClr>
                <a:srgbClr val="E2102C"/>
              </a:buClr>
              <a:buSzPct val="100000"/>
              <a:defRPr sz="1600">
                <a:solidFill>
                  <a:srgbClr val="E2102C"/>
                </a:solidFill>
              </a:defRPr>
            </a:lvl5pPr>
            <a:lvl6pPr algn="ctr" rtl="0">
              <a:spcBef>
                <a:spcPts val="0"/>
              </a:spcBef>
              <a:buClr>
                <a:srgbClr val="E2102C"/>
              </a:buClr>
              <a:buSzPct val="100000"/>
              <a:defRPr sz="1600">
                <a:solidFill>
                  <a:srgbClr val="E2102C"/>
                </a:solidFill>
              </a:defRPr>
            </a:lvl6pPr>
            <a:lvl7pPr algn="ctr" rtl="0">
              <a:spcBef>
                <a:spcPts val="0"/>
              </a:spcBef>
              <a:buClr>
                <a:srgbClr val="E2102C"/>
              </a:buClr>
              <a:buSzPct val="100000"/>
              <a:defRPr sz="1600">
                <a:solidFill>
                  <a:srgbClr val="E2102C"/>
                </a:solidFill>
              </a:defRPr>
            </a:lvl7pPr>
            <a:lvl8pPr algn="ctr" rtl="0">
              <a:spcBef>
                <a:spcPts val="0"/>
              </a:spcBef>
              <a:buClr>
                <a:srgbClr val="E2102C"/>
              </a:buClr>
              <a:buSzPct val="100000"/>
              <a:defRPr sz="1600">
                <a:solidFill>
                  <a:srgbClr val="E2102C"/>
                </a:solidFill>
              </a:defRPr>
            </a:lvl8pPr>
            <a:lvl9pPr algn="ctr" rtl="0">
              <a:spcBef>
                <a:spcPts val="0"/>
              </a:spcBef>
              <a:buClr>
                <a:srgbClr val="E2102C"/>
              </a:buClr>
              <a:buSzPct val="100000"/>
              <a:defRPr sz="1600">
                <a:solidFill>
                  <a:srgbClr val="E2102C"/>
                </a:solidFill>
              </a:defRPr>
            </a:lvl9pPr>
          </a:lstStyle>
          <a:p>
            <a:pPr lvl="0"/>
            <a:r>
              <a:rPr lang="en-US"/>
              <a:t>Edit Master text styles</a:t>
            </a:r>
          </a:p>
        </p:txBody>
      </p:sp>
      <p:sp>
        <p:nvSpPr>
          <p:cNvPr id="302" name="Shape 302"/>
          <p:cNvSpPr txBox="1">
            <a:spLocks noGrp="1"/>
          </p:cNvSpPr>
          <p:nvPr>
            <p:ph type="body" idx="9"/>
          </p:nvPr>
        </p:nvSpPr>
        <p:spPr>
          <a:xfrm>
            <a:off x="8567301" y="1014461"/>
            <a:ext cx="1541599" cy="534399"/>
          </a:xfrm>
          <a:prstGeom prst="rect">
            <a:avLst/>
          </a:prstGeom>
        </p:spPr>
        <p:txBody>
          <a:bodyPr lIns="91425" tIns="91425" rIns="91425" bIns="91425" anchor="t" anchorCtr="0"/>
          <a:lstStyle>
            <a:lvl1pPr algn="ctr" rtl="0">
              <a:lnSpc>
                <a:spcPct val="90000"/>
              </a:lnSpc>
              <a:spcBef>
                <a:spcPts val="0"/>
              </a:spcBef>
              <a:buClr>
                <a:srgbClr val="E2102C"/>
              </a:buClr>
              <a:buSzPct val="100000"/>
              <a:defRPr sz="1467">
                <a:solidFill>
                  <a:schemeClr val="accent1"/>
                </a:solidFill>
                <a:latin typeface="Raleway"/>
                <a:ea typeface="Raleway"/>
                <a:cs typeface="Raleway"/>
              </a:defRPr>
            </a:lvl1pPr>
            <a:lvl2pPr algn="ctr" rtl="0">
              <a:spcBef>
                <a:spcPts val="0"/>
              </a:spcBef>
              <a:buClr>
                <a:srgbClr val="E2102C"/>
              </a:buClr>
              <a:buSzPct val="100000"/>
              <a:defRPr sz="1600">
                <a:solidFill>
                  <a:srgbClr val="E2102C"/>
                </a:solidFill>
              </a:defRPr>
            </a:lvl2pPr>
            <a:lvl3pPr algn="ctr" rtl="0">
              <a:spcBef>
                <a:spcPts val="0"/>
              </a:spcBef>
              <a:buClr>
                <a:srgbClr val="E2102C"/>
              </a:buClr>
              <a:buSzPct val="100000"/>
              <a:defRPr sz="1600">
                <a:solidFill>
                  <a:srgbClr val="E2102C"/>
                </a:solidFill>
              </a:defRPr>
            </a:lvl3pPr>
            <a:lvl4pPr algn="ctr" rtl="0">
              <a:spcBef>
                <a:spcPts val="0"/>
              </a:spcBef>
              <a:buClr>
                <a:srgbClr val="E2102C"/>
              </a:buClr>
              <a:buSzPct val="100000"/>
              <a:defRPr sz="1600">
                <a:solidFill>
                  <a:srgbClr val="E2102C"/>
                </a:solidFill>
              </a:defRPr>
            </a:lvl4pPr>
            <a:lvl5pPr algn="ctr" rtl="0">
              <a:spcBef>
                <a:spcPts val="0"/>
              </a:spcBef>
              <a:buClr>
                <a:srgbClr val="E2102C"/>
              </a:buClr>
              <a:buSzPct val="100000"/>
              <a:defRPr sz="1600">
                <a:solidFill>
                  <a:srgbClr val="E2102C"/>
                </a:solidFill>
              </a:defRPr>
            </a:lvl5pPr>
            <a:lvl6pPr algn="ctr" rtl="0">
              <a:spcBef>
                <a:spcPts val="0"/>
              </a:spcBef>
              <a:buClr>
                <a:srgbClr val="E2102C"/>
              </a:buClr>
              <a:buSzPct val="100000"/>
              <a:defRPr sz="1600">
                <a:solidFill>
                  <a:srgbClr val="E2102C"/>
                </a:solidFill>
              </a:defRPr>
            </a:lvl6pPr>
            <a:lvl7pPr algn="ctr" rtl="0">
              <a:spcBef>
                <a:spcPts val="0"/>
              </a:spcBef>
              <a:buClr>
                <a:srgbClr val="E2102C"/>
              </a:buClr>
              <a:buSzPct val="100000"/>
              <a:defRPr sz="1600">
                <a:solidFill>
                  <a:srgbClr val="E2102C"/>
                </a:solidFill>
              </a:defRPr>
            </a:lvl7pPr>
            <a:lvl8pPr algn="ctr" rtl="0">
              <a:spcBef>
                <a:spcPts val="0"/>
              </a:spcBef>
              <a:buClr>
                <a:srgbClr val="E2102C"/>
              </a:buClr>
              <a:buSzPct val="100000"/>
              <a:defRPr sz="1600">
                <a:solidFill>
                  <a:srgbClr val="E2102C"/>
                </a:solidFill>
              </a:defRPr>
            </a:lvl8pPr>
            <a:lvl9pPr algn="ctr" rtl="0">
              <a:spcBef>
                <a:spcPts val="0"/>
              </a:spcBef>
              <a:buClr>
                <a:srgbClr val="E2102C"/>
              </a:buClr>
              <a:buSzPct val="100000"/>
              <a:defRPr sz="1600">
                <a:solidFill>
                  <a:srgbClr val="E2102C"/>
                </a:solidFill>
              </a:defRPr>
            </a:lvl9pPr>
          </a:lstStyle>
          <a:p>
            <a:pPr lvl="0"/>
            <a:r>
              <a:rPr lang="en-US"/>
              <a:t>Edit Master text styles</a:t>
            </a:r>
          </a:p>
        </p:txBody>
      </p:sp>
      <p:sp>
        <p:nvSpPr>
          <p:cNvPr id="303" name="Shape 303"/>
          <p:cNvSpPr txBox="1">
            <a:spLocks noGrp="1"/>
          </p:cNvSpPr>
          <p:nvPr>
            <p:ph type="body" idx="13"/>
          </p:nvPr>
        </p:nvSpPr>
        <p:spPr>
          <a:xfrm>
            <a:off x="10109101" y="1014461"/>
            <a:ext cx="1541599" cy="534399"/>
          </a:xfrm>
          <a:prstGeom prst="rect">
            <a:avLst/>
          </a:prstGeom>
        </p:spPr>
        <p:txBody>
          <a:bodyPr lIns="91425" tIns="91425" rIns="91425" bIns="91425" anchor="t" anchorCtr="0"/>
          <a:lstStyle>
            <a:lvl1pPr algn="ctr" rtl="0">
              <a:lnSpc>
                <a:spcPct val="90000"/>
              </a:lnSpc>
              <a:spcBef>
                <a:spcPts val="0"/>
              </a:spcBef>
              <a:buClr>
                <a:srgbClr val="E2102C"/>
              </a:buClr>
              <a:buSzPct val="100000"/>
              <a:defRPr sz="1467">
                <a:solidFill>
                  <a:schemeClr val="accent1"/>
                </a:solidFill>
                <a:latin typeface="Raleway"/>
                <a:ea typeface="Raleway"/>
                <a:cs typeface="Raleway"/>
              </a:defRPr>
            </a:lvl1pPr>
            <a:lvl2pPr algn="ctr" rtl="0">
              <a:spcBef>
                <a:spcPts val="0"/>
              </a:spcBef>
              <a:buClr>
                <a:srgbClr val="E2102C"/>
              </a:buClr>
              <a:buSzPct val="100000"/>
              <a:defRPr sz="1600">
                <a:solidFill>
                  <a:srgbClr val="E2102C"/>
                </a:solidFill>
              </a:defRPr>
            </a:lvl2pPr>
            <a:lvl3pPr algn="ctr" rtl="0">
              <a:spcBef>
                <a:spcPts val="0"/>
              </a:spcBef>
              <a:buClr>
                <a:srgbClr val="E2102C"/>
              </a:buClr>
              <a:buSzPct val="100000"/>
              <a:defRPr sz="1600">
                <a:solidFill>
                  <a:srgbClr val="E2102C"/>
                </a:solidFill>
              </a:defRPr>
            </a:lvl3pPr>
            <a:lvl4pPr algn="ctr" rtl="0">
              <a:spcBef>
                <a:spcPts val="0"/>
              </a:spcBef>
              <a:buClr>
                <a:srgbClr val="E2102C"/>
              </a:buClr>
              <a:buSzPct val="100000"/>
              <a:defRPr sz="1600">
                <a:solidFill>
                  <a:srgbClr val="E2102C"/>
                </a:solidFill>
              </a:defRPr>
            </a:lvl4pPr>
            <a:lvl5pPr algn="ctr" rtl="0">
              <a:spcBef>
                <a:spcPts val="0"/>
              </a:spcBef>
              <a:buClr>
                <a:srgbClr val="E2102C"/>
              </a:buClr>
              <a:buSzPct val="100000"/>
              <a:defRPr sz="1600">
                <a:solidFill>
                  <a:srgbClr val="E2102C"/>
                </a:solidFill>
              </a:defRPr>
            </a:lvl5pPr>
            <a:lvl6pPr algn="ctr" rtl="0">
              <a:spcBef>
                <a:spcPts val="0"/>
              </a:spcBef>
              <a:buClr>
                <a:srgbClr val="E2102C"/>
              </a:buClr>
              <a:buSzPct val="100000"/>
              <a:defRPr sz="1600">
                <a:solidFill>
                  <a:srgbClr val="E2102C"/>
                </a:solidFill>
              </a:defRPr>
            </a:lvl6pPr>
            <a:lvl7pPr algn="ctr" rtl="0">
              <a:spcBef>
                <a:spcPts val="0"/>
              </a:spcBef>
              <a:buClr>
                <a:srgbClr val="E2102C"/>
              </a:buClr>
              <a:buSzPct val="100000"/>
              <a:defRPr sz="1600">
                <a:solidFill>
                  <a:srgbClr val="E2102C"/>
                </a:solidFill>
              </a:defRPr>
            </a:lvl7pPr>
            <a:lvl8pPr algn="ctr" rtl="0">
              <a:spcBef>
                <a:spcPts val="0"/>
              </a:spcBef>
              <a:buClr>
                <a:srgbClr val="E2102C"/>
              </a:buClr>
              <a:buSzPct val="100000"/>
              <a:defRPr sz="1600">
                <a:solidFill>
                  <a:srgbClr val="E2102C"/>
                </a:solidFill>
              </a:defRPr>
            </a:lvl8pPr>
            <a:lvl9pPr algn="ctr" rtl="0">
              <a:spcBef>
                <a:spcPts val="0"/>
              </a:spcBef>
              <a:buClr>
                <a:srgbClr val="E2102C"/>
              </a:buClr>
              <a:buSzPct val="100000"/>
              <a:defRPr sz="1600">
                <a:solidFill>
                  <a:srgbClr val="E2102C"/>
                </a:solidFill>
              </a:defRPr>
            </a:lvl9pPr>
          </a:lstStyle>
          <a:p>
            <a:pPr lvl="0"/>
            <a:r>
              <a:rPr lang="en-US"/>
              <a:t>Edit Master text styles</a:t>
            </a:r>
          </a:p>
        </p:txBody>
      </p:sp>
      <p:sp>
        <p:nvSpPr>
          <p:cNvPr id="24" name="Title 1"/>
          <p:cNvSpPr>
            <a:spLocks noGrp="1"/>
          </p:cNvSpPr>
          <p:nvPr>
            <p:ph type="title" hasCustomPrompt="1"/>
          </p:nvPr>
        </p:nvSpPr>
        <p:spPr>
          <a:xfrm>
            <a:off x="305767" y="305768"/>
            <a:ext cx="6669199" cy="567829"/>
          </a:xfrm>
        </p:spPr>
        <p:txBody>
          <a:bodyPr vert="horz" anchor="t"/>
          <a:lstStyle>
            <a:lvl1pPr>
              <a:defRPr sz="1867">
                <a:solidFill>
                  <a:schemeClr val="bg2"/>
                </a:solidFill>
              </a:defRPr>
            </a:lvl1pPr>
          </a:lstStyle>
          <a:p>
            <a:r>
              <a:rPr lang="en-US" dirty="0"/>
              <a:t>CLICK TO EDIT MASTER TITLE STYLE</a:t>
            </a:r>
          </a:p>
        </p:txBody>
      </p:sp>
      <p:sp>
        <p:nvSpPr>
          <p:cNvPr id="23" name="Slide Number Placeholder 3"/>
          <p:cNvSpPr>
            <a:spLocks noGrp="1"/>
          </p:cNvSpPr>
          <p:nvPr>
            <p:ph type="sldNum" sz="quarter" idx="14"/>
          </p:nvPr>
        </p:nvSpPr>
        <p:spPr>
          <a:xfrm>
            <a:off x="12859" y="6488297"/>
            <a:ext cx="804184" cy="366183"/>
          </a:xfrm>
          <a:prstGeom prst="rect">
            <a:avLst/>
          </a:prstGeom>
        </p:spPr>
        <p:txBody>
          <a:bodyPr vert="horz" lIns="91440" tIns="45720" rIns="91440" bIns="45720" rtlCol="0" anchor="ctr"/>
          <a:lstStyle>
            <a:lvl1pPr algn="l">
              <a:defRPr sz="1200">
                <a:solidFill>
                  <a:schemeClr val="bg2"/>
                </a:solidFill>
                <a:latin typeface="Helvetica Neue"/>
                <a:cs typeface="Helvetica Neue"/>
              </a:defRPr>
            </a:lvl1pPr>
          </a:lstStyle>
          <a:p>
            <a:fld id="{95E3A436-1048-CA4E-9C3F-FCB70029503E}" type="slidenum">
              <a:rPr lang="en-US" smtClean="0"/>
              <a:pPr/>
              <a:t>‹#›</a:t>
            </a:fld>
            <a:endParaRPr lang="en-US"/>
          </a:p>
        </p:txBody>
      </p:sp>
    </p:spTree>
    <p:extLst>
      <p:ext uri="{BB962C8B-B14F-4D97-AF65-F5344CB8AC3E}">
        <p14:creationId xmlns:p14="http://schemas.microsoft.com/office/powerpoint/2010/main" val="1930544603"/>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DMI TEMPLATE - Chart 6">
    <p:spTree>
      <p:nvGrpSpPr>
        <p:cNvPr id="1" name="Shape 305"/>
        <p:cNvGrpSpPr/>
        <p:nvPr/>
      </p:nvGrpSpPr>
      <p:grpSpPr>
        <a:xfrm>
          <a:off x="0" y="0"/>
          <a:ext cx="0" cy="0"/>
          <a:chOff x="0" y="0"/>
          <a:chExt cx="0" cy="0"/>
        </a:xfrm>
      </p:grpSpPr>
      <p:cxnSp>
        <p:nvCxnSpPr>
          <p:cNvPr id="306" name="Shape 306"/>
          <p:cNvCxnSpPr/>
          <p:nvPr/>
        </p:nvCxnSpPr>
        <p:spPr>
          <a:xfrm flipH="1">
            <a:off x="468585" y="2052889"/>
            <a:ext cx="11200000" cy="22400"/>
          </a:xfrm>
          <a:prstGeom prst="straightConnector1">
            <a:avLst/>
          </a:prstGeom>
          <a:noFill/>
          <a:ln w="9525" cap="flat">
            <a:solidFill>
              <a:srgbClr val="CCCCCC">
                <a:alpha val="63919"/>
              </a:srgbClr>
            </a:solidFill>
            <a:prstDash val="solid"/>
            <a:miter/>
            <a:headEnd type="none" w="med" len="med"/>
            <a:tailEnd type="none" w="med" len="med"/>
          </a:ln>
        </p:spPr>
      </p:cxnSp>
      <p:cxnSp>
        <p:nvCxnSpPr>
          <p:cNvPr id="307" name="Shape 307"/>
          <p:cNvCxnSpPr/>
          <p:nvPr/>
        </p:nvCxnSpPr>
        <p:spPr>
          <a:xfrm flipH="1">
            <a:off x="468585" y="2578305"/>
            <a:ext cx="11200000" cy="22400"/>
          </a:xfrm>
          <a:prstGeom prst="straightConnector1">
            <a:avLst/>
          </a:prstGeom>
          <a:noFill/>
          <a:ln w="9525" cap="flat">
            <a:solidFill>
              <a:srgbClr val="CCCCCC">
                <a:alpha val="63919"/>
              </a:srgbClr>
            </a:solidFill>
            <a:prstDash val="solid"/>
            <a:miter/>
            <a:headEnd type="none" w="med" len="med"/>
            <a:tailEnd type="none" w="med" len="med"/>
          </a:ln>
        </p:spPr>
      </p:cxnSp>
      <p:cxnSp>
        <p:nvCxnSpPr>
          <p:cNvPr id="308" name="Shape 308"/>
          <p:cNvCxnSpPr/>
          <p:nvPr/>
        </p:nvCxnSpPr>
        <p:spPr>
          <a:xfrm flipH="1">
            <a:off x="468585" y="3101939"/>
            <a:ext cx="11200000" cy="22400"/>
          </a:xfrm>
          <a:prstGeom prst="straightConnector1">
            <a:avLst/>
          </a:prstGeom>
          <a:noFill/>
          <a:ln w="9525" cap="flat">
            <a:solidFill>
              <a:srgbClr val="CCCCCC">
                <a:alpha val="63919"/>
              </a:srgbClr>
            </a:solidFill>
            <a:prstDash val="solid"/>
            <a:miter/>
            <a:headEnd type="none" w="med" len="med"/>
            <a:tailEnd type="none" w="med" len="med"/>
          </a:ln>
        </p:spPr>
      </p:cxnSp>
      <p:cxnSp>
        <p:nvCxnSpPr>
          <p:cNvPr id="309" name="Shape 309"/>
          <p:cNvCxnSpPr/>
          <p:nvPr/>
        </p:nvCxnSpPr>
        <p:spPr>
          <a:xfrm flipH="1">
            <a:off x="468585" y="3621923"/>
            <a:ext cx="11200000" cy="22400"/>
          </a:xfrm>
          <a:prstGeom prst="straightConnector1">
            <a:avLst/>
          </a:prstGeom>
          <a:noFill/>
          <a:ln w="9525" cap="flat">
            <a:solidFill>
              <a:srgbClr val="CCCCCC">
                <a:alpha val="63919"/>
              </a:srgbClr>
            </a:solidFill>
            <a:prstDash val="solid"/>
            <a:miter/>
            <a:headEnd type="none" w="med" len="med"/>
            <a:tailEnd type="none" w="med" len="med"/>
          </a:ln>
        </p:spPr>
      </p:cxnSp>
      <p:cxnSp>
        <p:nvCxnSpPr>
          <p:cNvPr id="310" name="Shape 310"/>
          <p:cNvCxnSpPr/>
          <p:nvPr/>
        </p:nvCxnSpPr>
        <p:spPr>
          <a:xfrm flipH="1">
            <a:off x="468585" y="4159089"/>
            <a:ext cx="11200000" cy="22400"/>
          </a:xfrm>
          <a:prstGeom prst="straightConnector1">
            <a:avLst/>
          </a:prstGeom>
          <a:noFill/>
          <a:ln w="9525" cap="flat">
            <a:solidFill>
              <a:srgbClr val="CCCCCC">
                <a:alpha val="63919"/>
              </a:srgbClr>
            </a:solidFill>
            <a:prstDash val="solid"/>
            <a:miter/>
            <a:headEnd type="none" w="med" len="med"/>
            <a:tailEnd type="none" w="med" len="med"/>
          </a:ln>
        </p:spPr>
      </p:cxnSp>
      <p:cxnSp>
        <p:nvCxnSpPr>
          <p:cNvPr id="311" name="Shape 311"/>
          <p:cNvCxnSpPr/>
          <p:nvPr/>
        </p:nvCxnSpPr>
        <p:spPr>
          <a:xfrm flipH="1">
            <a:off x="468585" y="4644956"/>
            <a:ext cx="11200000" cy="22400"/>
          </a:xfrm>
          <a:prstGeom prst="straightConnector1">
            <a:avLst/>
          </a:prstGeom>
          <a:noFill/>
          <a:ln w="9525" cap="flat">
            <a:solidFill>
              <a:srgbClr val="CCCCCC">
                <a:alpha val="63919"/>
              </a:srgbClr>
            </a:solidFill>
            <a:prstDash val="solid"/>
            <a:miter/>
            <a:headEnd type="none" w="med" len="med"/>
            <a:tailEnd type="none" w="med" len="med"/>
          </a:ln>
        </p:spPr>
      </p:cxnSp>
      <p:cxnSp>
        <p:nvCxnSpPr>
          <p:cNvPr id="312" name="Shape 312"/>
          <p:cNvCxnSpPr/>
          <p:nvPr/>
        </p:nvCxnSpPr>
        <p:spPr>
          <a:xfrm flipH="1">
            <a:off x="468585" y="5148256"/>
            <a:ext cx="11200000" cy="22400"/>
          </a:xfrm>
          <a:prstGeom prst="straightConnector1">
            <a:avLst/>
          </a:prstGeom>
          <a:noFill/>
          <a:ln w="9525" cap="flat">
            <a:solidFill>
              <a:srgbClr val="CCCCCC">
                <a:alpha val="63919"/>
              </a:srgbClr>
            </a:solidFill>
            <a:prstDash val="solid"/>
            <a:miter/>
            <a:headEnd type="none" w="med" len="med"/>
            <a:tailEnd type="none" w="med" len="med"/>
          </a:ln>
        </p:spPr>
      </p:cxnSp>
      <p:cxnSp>
        <p:nvCxnSpPr>
          <p:cNvPr id="313" name="Shape 313"/>
          <p:cNvCxnSpPr/>
          <p:nvPr/>
        </p:nvCxnSpPr>
        <p:spPr>
          <a:xfrm>
            <a:off x="2400600" y="1023468"/>
            <a:ext cx="0" cy="5354800"/>
          </a:xfrm>
          <a:prstGeom prst="straightConnector1">
            <a:avLst/>
          </a:prstGeom>
          <a:noFill/>
          <a:ln w="9525" cap="flat">
            <a:solidFill>
              <a:srgbClr val="C11F2F"/>
            </a:solidFill>
            <a:prstDash val="solid"/>
            <a:miter/>
            <a:headEnd type="none" w="med" len="med"/>
            <a:tailEnd type="none" w="med" len="med"/>
          </a:ln>
        </p:spPr>
      </p:cxnSp>
      <p:cxnSp>
        <p:nvCxnSpPr>
          <p:cNvPr id="314" name="Shape 314"/>
          <p:cNvCxnSpPr/>
          <p:nvPr/>
        </p:nvCxnSpPr>
        <p:spPr>
          <a:xfrm>
            <a:off x="3942277" y="1023468"/>
            <a:ext cx="0" cy="5354800"/>
          </a:xfrm>
          <a:prstGeom prst="straightConnector1">
            <a:avLst/>
          </a:prstGeom>
          <a:noFill/>
          <a:ln w="9525" cap="flat">
            <a:solidFill>
              <a:srgbClr val="C11F2F"/>
            </a:solidFill>
            <a:prstDash val="solid"/>
            <a:miter/>
            <a:headEnd type="none" w="med" len="med"/>
            <a:tailEnd type="none" w="med" len="med"/>
          </a:ln>
        </p:spPr>
      </p:cxnSp>
      <p:cxnSp>
        <p:nvCxnSpPr>
          <p:cNvPr id="315" name="Shape 315"/>
          <p:cNvCxnSpPr/>
          <p:nvPr/>
        </p:nvCxnSpPr>
        <p:spPr>
          <a:xfrm>
            <a:off x="5483956" y="1023468"/>
            <a:ext cx="0" cy="5354800"/>
          </a:xfrm>
          <a:prstGeom prst="straightConnector1">
            <a:avLst/>
          </a:prstGeom>
          <a:noFill/>
          <a:ln w="9525" cap="flat">
            <a:solidFill>
              <a:srgbClr val="C11F2F"/>
            </a:solidFill>
            <a:prstDash val="solid"/>
            <a:miter/>
            <a:headEnd type="none" w="med" len="med"/>
            <a:tailEnd type="none" w="med" len="med"/>
          </a:ln>
        </p:spPr>
      </p:cxnSp>
      <p:cxnSp>
        <p:nvCxnSpPr>
          <p:cNvPr id="316" name="Shape 316"/>
          <p:cNvCxnSpPr/>
          <p:nvPr/>
        </p:nvCxnSpPr>
        <p:spPr>
          <a:xfrm>
            <a:off x="7025633" y="1023468"/>
            <a:ext cx="0" cy="5354800"/>
          </a:xfrm>
          <a:prstGeom prst="straightConnector1">
            <a:avLst/>
          </a:prstGeom>
          <a:noFill/>
          <a:ln w="9525" cap="flat">
            <a:solidFill>
              <a:srgbClr val="C11F2F"/>
            </a:solidFill>
            <a:prstDash val="solid"/>
            <a:miter/>
            <a:headEnd type="none" w="med" len="med"/>
            <a:tailEnd type="none" w="med" len="med"/>
          </a:ln>
        </p:spPr>
      </p:cxnSp>
      <p:cxnSp>
        <p:nvCxnSpPr>
          <p:cNvPr id="317" name="Shape 317"/>
          <p:cNvCxnSpPr/>
          <p:nvPr/>
        </p:nvCxnSpPr>
        <p:spPr>
          <a:xfrm>
            <a:off x="8567312" y="1023468"/>
            <a:ext cx="0" cy="5354800"/>
          </a:xfrm>
          <a:prstGeom prst="straightConnector1">
            <a:avLst/>
          </a:prstGeom>
          <a:noFill/>
          <a:ln w="9525" cap="flat">
            <a:solidFill>
              <a:srgbClr val="C11F2F"/>
            </a:solidFill>
            <a:prstDash val="solid"/>
            <a:miter/>
            <a:headEnd type="none" w="med" len="med"/>
            <a:tailEnd type="none" w="med" len="med"/>
          </a:ln>
        </p:spPr>
      </p:cxnSp>
      <p:cxnSp>
        <p:nvCxnSpPr>
          <p:cNvPr id="318" name="Shape 318"/>
          <p:cNvCxnSpPr/>
          <p:nvPr/>
        </p:nvCxnSpPr>
        <p:spPr>
          <a:xfrm>
            <a:off x="10108989" y="1023468"/>
            <a:ext cx="0" cy="5354800"/>
          </a:xfrm>
          <a:prstGeom prst="straightConnector1">
            <a:avLst/>
          </a:prstGeom>
          <a:noFill/>
          <a:ln w="9525" cap="flat">
            <a:solidFill>
              <a:srgbClr val="C11F2F"/>
            </a:solidFill>
            <a:prstDash val="solid"/>
            <a:miter/>
            <a:headEnd type="none" w="med" len="med"/>
            <a:tailEnd type="none" w="med" len="med"/>
          </a:ln>
        </p:spPr>
      </p:cxnSp>
      <p:cxnSp>
        <p:nvCxnSpPr>
          <p:cNvPr id="319" name="Shape 319"/>
          <p:cNvCxnSpPr/>
          <p:nvPr/>
        </p:nvCxnSpPr>
        <p:spPr>
          <a:xfrm rot="10800000">
            <a:off x="480967" y="1557700"/>
            <a:ext cx="11160400" cy="0"/>
          </a:xfrm>
          <a:prstGeom prst="straightConnector1">
            <a:avLst/>
          </a:prstGeom>
          <a:noFill/>
          <a:ln w="28575" cap="flat">
            <a:solidFill>
              <a:srgbClr val="666666"/>
            </a:solidFill>
            <a:prstDash val="solid"/>
            <a:miter/>
            <a:headEnd type="none" w="med" len="med"/>
            <a:tailEnd type="none" w="med" len="med"/>
          </a:ln>
        </p:spPr>
      </p:cxnSp>
      <p:cxnSp>
        <p:nvCxnSpPr>
          <p:cNvPr id="320" name="Shape 320"/>
          <p:cNvCxnSpPr/>
          <p:nvPr/>
        </p:nvCxnSpPr>
        <p:spPr>
          <a:xfrm flipH="1">
            <a:off x="468585" y="5651556"/>
            <a:ext cx="11200000" cy="22400"/>
          </a:xfrm>
          <a:prstGeom prst="straightConnector1">
            <a:avLst/>
          </a:prstGeom>
          <a:noFill/>
          <a:ln w="9525" cap="flat">
            <a:solidFill>
              <a:srgbClr val="CCCCCC">
                <a:alpha val="63919"/>
              </a:srgbClr>
            </a:solidFill>
            <a:prstDash val="solid"/>
            <a:miter/>
            <a:headEnd type="none" w="med" len="med"/>
            <a:tailEnd type="none" w="med" len="med"/>
          </a:ln>
        </p:spPr>
      </p:cxnSp>
      <p:sp>
        <p:nvSpPr>
          <p:cNvPr id="321" name="Shape 321"/>
          <p:cNvSpPr txBox="1">
            <a:spLocks noGrp="1"/>
          </p:cNvSpPr>
          <p:nvPr>
            <p:ph type="body" idx="1"/>
          </p:nvPr>
        </p:nvSpPr>
        <p:spPr>
          <a:xfrm>
            <a:off x="508950" y="1605200"/>
            <a:ext cx="1865599" cy="447600"/>
          </a:xfrm>
          <a:prstGeom prst="rect">
            <a:avLst/>
          </a:prstGeom>
        </p:spPr>
        <p:txBody>
          <a:bodyPr lIns="91425" tIns="91425" rIns="91425" bIns="91425" anchor="ctr" anchorCtr="0"/>
          <a:lstStyle>
            <a:lvl1pPr rtl="0">
              <a:spcBef>
                <a:spcPts val="0"/>
              </a:spcBef>
              <a:buSzPct val="100000"/>
              <a:defRPr sz="1333">
                <a:solidFill>
                  <a:srgbClr val="292D31"/>
                </a:solidFill>
                <a:latin typeface="Raleway"/>
                <a:ea typeface="Raleway"/>
                <a:cs typeface="Raleway"/>
              </a:defRPr>
            </a:lvl1pPr>
            <a:lvl2pPr rtl="0">
              <a:spcBef>
                <a:spcPts val="0"/>
              </a:spcBef>
              <a:buSzPct val="100000"/>
              <a:defRPr sz="1333"/>
            </a:lvl2pPr>
            <a:lvl3pPr rtl="0">
              <a:spcBef>
                <a:spcPts val="0"/>
              </a:spcBef>
              <a:buSzPct val="100000"/>
              <a:defRPr sz="1333"/>
            </a:lvl3pPr>
            <a:lvl4pPr rtl="0">
              <a:spcBef>
                <a:spcPts val="0"/>
              </a:spcBef>
              <a:buSzPct val="100000"/>
              <a:defRPr sz="1333"/>
            </a:lvl4pPr>
            <a:lvl5pPr rtl="0">
              <a:spcBef>
                <a:spcPts val="0"/>
              </a:spcBef>
              <a:buSzPct val="100000"/>
              <a:defRPr sz="1333"/>
            </a:lvl5pPr>
            <a:lvl6pPr rtl="0">
              <a:spcBef>
                <a:spcPts val="0"/>
              </a:spcBef>
              <a:buSzPct val="100000"/>
              <a:defRPr sz="1333"/>
            </a:lvl6pPr>
            <a:lvl7pPr rtl="0">
              <a:spcBef>
                <a:spcPts val="0"/>
              </a:spcBef>
              <a:buSzPct val="100000"/>
              <a:defRPr sz="1333"/>
            </a:lvl7pPr>
            <a:lvl8pPr rtl="0">
              <a:spcBef>
                <a:spcPts val="0"/>
              </a:spcBef>
              <a:buSzPct val="100000"/>
              <a:defRPr sz="1333"/>
            </a:lvl8pPr>
            <a:lvl9pPr>
              <a:spcBef>
                <a:spcPts val="0"/>
              </a:spcBef>
              <a:buSzPct val="100000"/>
              <a:defRPr sz="1333"/>
            </a:lvl9pPr>
          </a:lstStyle>
          <a:p>
            <a:pPr lvl="0"/>
            <a:r>
              <a:rPr lang="en-US"/>
              <a:t>Edit Master text styles</a:t>
            </a:r>
          </a:p>
        </p:txBody>
      </p:sp>
      <p:sp>
        <p:nvSpPr>
          <p:cNvPr id="322" name="Shape 322"/>
          <p:cNvSpPr txBox="1">
            <a:spLocks noGrp="1"/>
          </p:cNvSpPr>
          <p:nvPr>
            <p:ph type="body" idx="2"/>
          </p:nvPr>
        </p:nvSpPr>
        <p:spPr>
          <a:xfrm>
            <a:off x="508950" y="2114951"/>
            <a:ext cx="1865599" cy="447600"/>
          </a:xfrm>
          <a:prstGeom prst="rect">
            <a:avLst/>
          </a:prstGeom>
        </p:spPr>
        <p:txBody>
          <a:bodyPr lIns="91425" tIns="91425" rIns="91425" bIns="91425" anchor="ctr" anchorCtr="0"/>
          <a:lstStyle>
            <a:lvl1pPr rtl="0">
              <a:spcBef>
                <a:spcPts val="0"/>
              </a:spcBef>
              <a:buSzPct val="100000"/>
              <a:defRPr sz="1333">
                <a:solidFill>
                  <a:srgbClr val="292D31"/>
                </a:solidFill>
                <a:latin typeface="Raleway"/>
                <a:ea typeface="Raleway"/>
                <a:cs typeface="Raleway"/>
              </a:defRPr>
            </a:lvl1pPr>
            <a:lvl2pPr rtl="0">
              <a:spcBef>
                <a:spcPts val="0"/>
              </a:spcBef>
              <a:buSzPct val="100000"/>
              <a:defRPr sz="1333"/>
            </a:lvl2pPr>
            <a:lvl3pPr rtl="0">
              <a:spcBef>
                <a:spcPts val="0"/>
              </a:spcBef>
              <a:buSzPct val="100000"/>
              <a:defRPr sz="1333"/>
            </a:lvl3pPr>
            <a:lvl4pPr rtl="0">
              <a:spcBef>
                <a:spcPts val="0"/>
              </a:spcBef>
              <a:buSzPct val="100000"/>
              <a:defRPr sz="1333"/>
            </a:lvl4pPr>
            <a:lvl5pPr rtl="0">
              <a:spcBef>
                <a:spcPts val="0"/>
              </a:spcBef>
              <a:buSzPct val="100000"/>
              <a:defRPr sz="1333"/>
            </a:lvl5pPr>
            <a:lvl6pPr rtl="0">
              <a:spcBef>
                <a:spcPts val="0"/>
              </a:spcBef>
              <a:buSzPct val="100000"/>
              <a:defRPr sz="1333"/>
            </a:lvl6pPr>
            <a:lvl7pPr rtl="0">
              <a:spcBef>
                <a:spcPts val="0"/>
              </a:spcBef>
              <a:buSzPct val="100000"/>
              <a:defRPr sz="1333"/>
            </a:lvl7pPr>
            <a:lvl8pPr rtl="0">
              <a:spcBef>
                <a:spcPts val="0"/>
              </a:spcBef>
              <a:buSzPct val="100000"/>
              <a:defRPr sz="1333"/>
            </a:lvl8pPr>
            <a:lvl9pPr rtl="0">
              <a:spcBef>
                <a:spcPts val="0"/>
              </a:spcBef>
              <a:buSzPct val="100000"/>
              <a:defRPr sz="1333"/>
            </a:lvl9pPr>
          </a:lstStyle>
          <a:p>
            <a:pPr lvl="0"/>
            <a:r>
              <a:rPr lang="en-US"/>
              <a:t>Edit Master text styles</a:t>
            </a:r>
          </a:p>
        </p:txBody>
      </p:sp>
      <p:sp>
        <p:nvSpPr>
          <p:cNvPr id="323" name="Shape 323"/>
          <p:cNvSpPr txBox="1">
            <a:spLocks noGrp="1"/>
          </p:cNvSpPr>
          <p:nvPr>
            <p:ph type="body" idx="3"/>
          </p:nvPr>
        </p:nvSpPr>
        <p:spPr>
          <a:xfrm>
            <a:off x="508950" y="2624701"/>
            <a:ext cx="1865599" cy="447600"/>
          </a:xfrm>
          <a:prstGeom prst="rect">
            <a:avLst/>
          </a:prstGeom>
        </p:spPr>
        <p:txBody>
          <a:bodyPr lIns="91425" tIns="91425" rIns="91425" bIns="91425" anchor="ctr" anchorCtr="0"/>
          <a:lstStyle>
            <a:lvl1pPr rtl="0">
              <a:spcBef>
                <a:spcPts val="0"/>
              </a:spcBef>
              <a:buSzPct val="100000"/>
              <a:defRPr sz="1333">
                <a:solidFill>
                  <a:srgbClr val="292D31"/>
                </a:solidFill>
                <a:latin typeface="Raleway"/>
                <a:ea typeface="Raleway"/>
                <a:cs typeface="Raleway"/>
              </a:defRPr>
            </a:lvl1pPr>
            <a:lvl2pPr rtl="0">
              <a:spcBef>
                <a:spcPts val="0"/>
              </a:spcBef>
              <a:buSzPct val="100000"/>
              <a:defRPr sz="1333"/>
            </a:lvl2pPr>
            <a:lvl3pPr rtl="0">
              <a:spcBef>
                <a:spcPts val="0"/>
              </a:spcBef>
              <a:buSzPct val="100000"/>
              <a:defRPr sz="1333"/>
            </a:lvl3pPr>
            <a:lvl4pPr rtl="0">
              <a:spcBef>
                <a:spcPts val="0"/>
              </a:spcBef>
              <a:buSzPct val="100000"/>
              <a:defRPr sz="1333"/>
            </a:lvl4pPr>
            <a:lvl5pPr rtl="0">
              <a:spcBef>
                <a:spcPts val="0"/>
              </a:spcBef>
              <a:buSzPct val="100000"/>
              <a:defRPr sz="1333"/>
            </a:lvl5pPr>
            <a:lvl6pPr rtl="0">
              <a:spcBef>
                <a:spcPts val="0"/>
              </a:spcBef>
              <a:buSzPct val="100000"/>
              <a:defRPr sz="1333"/>
            </a:lvl6pPr>
            <a:lvl7pPr rtl="0">
              <a:spcBef>
                <a:spcPts val="0"/>
              </a:spcBef>
              <a:buSzPct val="100000"/>
              <a:defRPr sz="1333"/>
            </a:lvl7pPr>
            <a:lvl8pPr rtl="0">
              <a:spcBef>
                <a:spcPts val="0"/>
              </a:spcBef>
              <a:buSzPct val="100000"/>
              <a:defRPr sz="1333"/>
            </a:lvl8pPr>
            <a:lvl9pPr rtl="0">
              <a:spcBef>
                <a:spcPts val="0"/>
              </a:spcBef>
              <a:buSzPct val="100000"/>
              <a:defRPr sz="1333"/>
            </a:lvl9pPr>
          </a:lstStyle>
          <a:p>
            <a:pPr lvl="0"/>
            <a:r>
              <a:rPr lang="en-US"/>
              <a:t>Edit Master text styles</a:t>
            </a:r>
          </a:p>
        </p:txBody>
      </p:sp>
      <p:sp>
        <p:nvSpPr>
          <p:cNvPr id="324" name="Shape 324"/>
          <p:cNvSpPr txBox="1">
            <a:spLocks noGrp="1"/>
          </p:cNvSpPr>
          <p:nvPr>
            <p:ph type="body" idx="4"/>
          </p:nvPr>
        </p:nvSpPr>
        <p:spPr>
          <a:xfrm>
            <a:off x="508950" y="3134452"/>
            <a:ext cx="1865599" cy="447600"/>
          </a:xfrm>
          <a:prstGeom prst="rect">
            <a:avLst/>
          </a:prstGeom>
        </p:spPr>
        <p:txBody>
          <a:bodyPr lIns="91425" tIns="91425" rIns="91425" bIns="91425" anchor="ctr" anchorCtr="0"/>
          <a:lstStyle>
            <a:lvl1pPr rtl="0">
              <a:spcBef>
                <a:spcPts val="0"/>
              </a:spcBef>
              <a:buSzPct val="100000"/>
              <a:defRPr sz="1333">
                <a:solidFill>
                  <a:srgbClr val="292D31"/>
                </a:solidFill>
                <a:latin typeface="Raleway"/>
                <a:ea typeface="Raleway"/>
                <a:cs typeface="Raleway"/>
              </a:defRPr>
            </a:lvl1pPr>
            <a:lvl2pPr rtl="0">
              <a:spcBef>
                <a:spcPts val="0"/>
              </a:spcBef>
              <a:buSzPct val="100000"/>
              <a:defRPr sz="1333"/>
            </a:lvl2pPr>
            <a:lvl3pPr rtl="0">
              <a:spcBef>
                <a:spcPts val="0"/>
              </a:spcBef>
              <a:buSzPct val="100000"/>
              <a:defRPr sz="1333"/>
            </a:lvl3pPr>
            <a:lvl4pPr rtl="0">
              <a:spcBef>
                <a:spcPts val="0"/>
              </a:spcBef>
              <a:buSzPct val="100000"/>
              <a:defRPr sz="1333"/>
            </a:lvl4pPr>
            <a:lvl5pPr rtl="0">
              <a:spcBef>
                <a:spcPts val="0"/>
              </a:spcBef>
              <a:buSzPct val="100000"/>
              <a:defRPr sz="1333"/>
            </a:lvl5pPr>
            <a:lvl6pPr rtl="0">
              <a:spcBef>
                <a:spcPts val="0"/>
              </a:spcBef>
              <a:buSzPct val="100000"/>
              <a:defRPr sz="1333"/>
            </a:lvl6pPr>
            <a:lvl7pPr rtl="0">
              <a:spcBef>
                <a:spcPts val="0"/>
              </a:spcBef>
              <a:buSzPct val="100000"/>
              <a:defRPr sz="1333"/>
            </a:lvl7pPr>
            <a:lvl8pPr rtl="0">
              <a:spcBef>
                <a:spcPts val="0"/>
              </a:spcBef>
              <a:buSzPct val="100000"/>
              <a:defRPr sz="1333"/>
            </a:lvl8pPr>
            <a:lvl9pPr rtl="0">
              <a:spcBef>
                <a:spcPts val="0"/>
              </a:spcBef>
              <a:buSzPct val="100000"/>
              <a:defRPr sz="1333"/>
            </a:lvl9pPr>
          </a:lstStyle>
          <a:p>
            <a:pPr lvl="0"/>
            <a:r>
              <a:rPr lang="en-US"/>
              <a:t>Edit Master text styles</a:t>
            </a:r>
          </a:p>
        </p:txBody>
      </p:sp>
      <p:sp>
        <p:nvSpPr>
          <p:cNvPr id="325" name="Shape 325"/>
          <p:cNvSpPr txBox="1">
            <a:spLocks noGrp="1"/>
          </p:cNvSpPr>
          <p:nvPr>
            <p:ph type="body" idx="5"/>
          </p:nvPr>
        </p:nvSpPr>
        <p:spPr>
          <a:xfrm>
            <a:off x="508950" y="3644203"/>
            <a:ext cx="1865599" cy="447600"/>
          </a:xfrm>
          <a:prstGeom prst="rect">
            <a:avLst/>
          </a:prstGeom>
        </p:spPr>
        <p:txBody>
          <a:bodyPr lIns="91425" tIns="91425" rIns="91425" bIns="91425" anchor="ctr" anchorCtr="0"/>
          <a:lstStyle>
            <a:lvl1pPr rtl="0">
              <a:spcBef>
                <a:spcPts val="0"/>
              </a:spcBef>
              <a:buSzPct val="100000"/>
              <a:defRPr sz="1333">
                <a:solidFill>
                  <a:srgbClr val="292D31"/>
                </a:solidFill>
                <a:latin typeface="Raleway"/>
                <a:ea typeface="Raleway"/>
                <a:cs typeface="Raleway"/>
              </a:defRPr>
            </a:lvl1pPr>
            <a:lvl2pPr rtl="0">
              <a:spcBef>
                <a:spcPts val="0"/>
              </a:spcBef>
              <a:buSzPct val="100000"/>
              <a:defRPr sz="1333"/>
            </a:lvl2pPr>
            <a:lvl3pPr rtl="0">
              <a:spcBef>
                <a:spcPts val="0"/>
              </a:spcBef>
              <a:buSzPct val="100000"/>
              <a:defRPr sz="1333"/>
            </a:lvl3pPr>
            <a:lvl4pPr rtl="0">
              <a:spcBef>
                <a:spcPts val="0"/>
              </a:spcBef>
              <a:buSzPct val="100000"/>
              <a:defRPr sz="1333"/>
            </a:lvl4pPr>
            <a:lvl5pPr rtl="0">
              <a:spcBef>
                <a:spcPts val="0"/>
              </a:spcBef>
              <a:buSzPct val="100000"/>
              <a:defRPr sz="1333"/>
            </a:lvl5pPr>
            <a:lvl6pPr rtl="0">
              <a:spcBef>
                <a:spcPts val="0"/>
              </a:spcBef>
              <a:buSzPct val="100000"/>
              <a:defRPr sz="1333"/>
            </a:lvl6pPr>
            <a:lvl7pPr rtl="0">
              <a:spcBef>
                <a:spcPts val="0"/>
              </a:spcBef>
              <a:buSzPct val="100000"/>
              <a:defRPr sz="1333"/>
            </a:lvl7pPr>
            <a:lvl8pPr rtl="0">
              <a:spcBef>
                <a:spcPts val="0"/>
              </a:spcBef>
              <a:buSzPct val="100000"/>
              <a:defRPr sz="1333"/>
            </a:lvl8pPr>
            <a:lvl9pPr rtl="0">
              <a:spcBef>
                <a:spcPts val="0"/>
              </a:spcBef>
              <a:buSzPct val="100000"/>
              <a:defRPr sz="1333"/>
            </a:lvl9pPr>
          </a:lstStyle>
          <a:p>
            <a:pPr lvl="0"/>
            <a:r>
              <a:rPr lang="en-US"/>
              <a:t>Edit Master text styles</a:t>
            </a:r>
          </a:p>
        </p:txBody>
      </p:sp>
      <p:sp>
        <p:nvSpPr>
          <p:cNvPr id="326" name="Shape 326"/>
          <p:cNvSpPr txBox="1">
            <a:spLocks noGrp="1"/>
          </p:cNvSpPr>
          <p:nvPr>
            <p:ph type="body" idx="6"/>
          </p:nvPr>
        </p:nvSpPr>
        <p:spPr>
          <a:xfrm>
            <a:off x="508950" y="5173455"/>
            <a:ext cx="1865599" cy="447600"/>
          </a:xfrm>
          <a:prstGeom prst="rect">
            <a:avLst/>
          </a:prstGeom>
        </p:spPr>
        <p:txBody>
          <a:bodyPr lIns="91425" tIns="91425" rIns="91425" bIns="91425" anchor="ctr" anchorCtr="0"/>
          <a:lstStyle>
            <a:lvl1pPr rtl="0">
              <a:spcBef>
                <a:spcPts val="0"/>
              </a:spcBef>
              <a:buSzPct val="100000"/>
              <a:defRPr sz="1333">
                <a:solidFill>
                  <a:srgbClr val="292D31"/>
                </a:solidFill>
                <a:latin typeface="Raleway"/>
                <a:ea typeface="Raleway"/>
                <a:cs typeface="Raleway"/>
              </a:defRPr>
            </a:lvl1pPr>
            <a:lvl2pPr rtl="0">
              <a:spcBef>
                <a:spcPts val="0"/>
              </a:spcBef>
              <a:buSzPct val="100000"/>
              <a:defRPr sz="1333"/>
            </a:lvl2pPr>
            <a:lvl3pPr rtl="0">
              <a:spcBef>
                <a:spcPts val="0"/>
              </a:spcBef>
              <a:buSzPct val="100000"/>
              <a:defRPr sz="1333"/>
            </a:lvl3pPr>
            <a:lvl4pPr rtl="0">
              <a:spcBef>
                <a:spcPts val="0"/>
              </a:spcBef>
              <a:buSzPct val="100000"/>
              <a:defRPr sz="1333"/>
            </a:lvl4pPr>
            <a:lvl5pPr rtl="0">
              <a:spcBef>
                <a:spcPts val="0"/>
              </a:spcBef>
              <a:buSzPct val="100000"/>
              <a:defRPr sz="1333"/>
            </a:lvl5pPr>
            <a:lvl6pPr rtl="0">
              <a:spcBef>
                <a:spcPts val="0"/>
              </a:spcBef>
              <a:buSzPct val="100000"/>
              <a:defRPr sz="1333"/>
            </a:lvl6pPr>
            <a:lvl7pPr rtl="0">
              <a:spcBef>
                <a:spcPts val="0"/>
              </a:spcBef>
              <a:buSzPct val="100000"/>
              <a:defRPr sz="1333"/>
            </a:lvl7pPr>
            <a:lvl8pPr rtl="0">
              <a:spcBef>
                <a:spcPts val="0"/>
              </a:spcBef>
              <a:buSzPct val="100000"/>
              <a:defRPr sz="1333"/>
            </a:lvl8pPr>
            <a:lvl9pPr rtl="0">
              <a:spcBef>
                <a:spcPts val="0"/>
              </a:spcBef>
              <a:buSzPct val="100000"/>
              <a:defRPr sz="1333"/>
            </a:lvl9pPr>
          </a:lstStyle>
          <a:p>
            <a:pPr lvl="0"/>
            <a:r>
              <a:rPr lang="en-US"/>
              <a:t>Edit Master text styles</a:t>
            </a:r>
          </a:p>
        </p:txBody>
      </p:sp>
      <p:sp>
        <p:nvSpPr>
          <p:cNvPr id="327" name="Shape 327"/>
          <p:cNvSpPr txBox="1">
            <a:spLocks noGrp="1"/>
          </p:cNvSpPr>
          <p:nvPr>
            <p:ph type="body" idx="7"/>
          </p:nvPr>
        </p:nvSpPr>
        <p:spPr>
          <a:xfrm>
            <a:off x="508950" y="5683203"/>
            <a:ext cx="1865599" cy="447600"/>
          </a:xfrm>
          <a:prstGeom prst="rect">
            <a:avLst/>
          </a:prstGeom>
        </p:spPr>
        <p:txBody>
          <a:bodyPr lIns="91425" tIns="91425" rIns="91425" bIns="91425" anchor="ctr" anchorCtr="0"/>
          <a:lstStyle>
            <a:lvl1pPr rtl="0">
              <a:spcBef>
                <a:spcPts val="0"/>
              </a:spcBef>
              <a:buSzPct val="100000"/>
              <a:defRPr sz="1333">
                <a:solidFill>
                  <a:srgbClr val="292D31"/>
                </a:solidFill>
                <a:latin typeface="Raleway"/>
                <a:ea typeface="Raleway"/>
                <a:cs typeface="Raleway"/>
              </a:defRPr>
            </a:lvl1pPr>
            <a:lvl2pPr rtl="0">
              <a:spcBef>
                <a:spcPts val="0"/>
              </a:spcBef>
              <a:buSzPct val="100000"/>
              <a:defRPr sz="1333"/>
            </a:lvl2pPr>
            <a:lvl3pPr rtl="0">
              <a:spcBef>
                <a:spcPts val="0"/>
              </a:spcBef>
              <a:buSzPct val="100000"/>
              <a:defRPr sz="1333"/>
            </a:lvl3pPr>
            <a:lvl4pPr rtl="0">
              <a:spcBef>
                <a:spcPts val="0"/>
              </a:spcBef>
              <a:buSzPct val="100000"/>
              <a:defRPr sz="1333"/>
            </a:lvl4pPr>
            <a:lvl5pPr rtl="0">
              <a:spcBef>
                <a:spcPts val="0"/>
              </a:spcBef>
              <a:buSzPct val="100000"/>
              <a:defRPr sz="1333"/>
            </a:lvl5pPr>
            <a:lvl6pPr rtl="0">
              <a:spcBef>
                <a:spcPts val="0"/>
              </a:spcBef>
              <a:buSzPct val="100000"/>
              <a:defRPr sz="1333"/>
            </a:lvl6pPr>
            <a:lvl7pPr rtl="0">
              <a:spcBef>
                <a:spcPts val="0"/>
              </a:spcBef>
              <a:buSzPct val="100000"/>
              <a:defRPr sz="1333"/>
            </a:lvl7pPr>
            <a:lvl8pPr rtl="0">
              <a:spcBef>
                <a:spcPts val="0"/>
              </a:spcBef>
              <a:buSzPct val="100000"/>
              <a:defRPr sz="1333"/>
            </a:lvl8pPr>
            <a:lvl9pPr rtl="0">
              <a:spcBef>
                <a:spcPts val="0"/>
              </a:spcBef>
              <a:buSzPct val="100000"/>
              <a:defRPr sz="1333"/>
            </a:lvl9pPr>
          </a:lstStyle>
          <a:p>
            <a:pPr lvl="0"/>
            <a:r>
              <a:rPr lang="en-US"/>
              <a:t>Edit Master text styles</a:t>
            </a:r>
          </a:p>
        </p:txBody>
      </p:sp>
      <p:sp>
        <p:nvSpPr>
          <p:cNvPr id="328" name="Shape 328"/>
          <p:cNvSpPr txBox="1">
            <a:spLocks noGrp="1"/>
          </p:cNvSpPr>
          <p:nvPr>
            <p:ph type="body" idx="8"/>
          </p:nvPr>
        </p:nvSpPr>
        <p:spPr>
          <a:xfrm>
            <a:off x="508950" y="4663704"/>
            <a:ext cx="1865599" cy="447600"/>
          </a:xfrm>
          <a:prstGeom prst="rect">
            <a:avLst/>
          </a:prstGeom>
        </p:spPr>
        <p:txBody>
          <a:bodyPr lIns="91425" tIns="91425" rIns="91425" bIns="91425" anchor="ctr" anchorCtr="0"/>
          <a:lstStyle>
            <a:lvl1pPr rtl="0">
              <a:spcBef>
                <a:spcPts val="0"/>
              </a:spcBef>
              <a:buSzPct val="100000"/>
              <a:defRPr sz="1333">
                <a:solidFill>
                  <a:srgbClr val="292D31"/>
                </a:solidFill>
                <a:latin typeface="Raleway"/>
                <a:ea typeface="Raleway"/>
                <a:cs typeface="Raleway"/>
              </a:defRPr>
            </a:lvl1pPr>
            <a:lvl2pPr rtl="0">
              <a:spcBef>
                <a:spcPts val="0"/>
              </a:spcBef>
              <a:buSzPct val="100000"/>
              <a:defRPr sz="1333"/>
            </a:lvl2pPr>
            <a:lvl3pPr rtl="0">
              <a:spcBef>
                <a:spcPts val="0"/>
              </a:spcBef>
              <a:buSzPct val="100000"/>
              <a:defRPr sz="1333"/>
            </a:lvl3pPr>
            <a:lvl4pPr rtl="0">
              <a:spcBef>
                <a:spcPts val="0"/>
              </a:spcBef>
              <a:buSzPct val="100000"/>
              <a:defRPr sz="1333"/>
            </a:lvl4pPr>
            <a:lvl5pPr rtl="0">
              <a:spcBef>
                <a:spcPts val="0"/>
              </a:spcBef>
              <a:buSzPct val="100000"/>
              <a:defRPr sz="1333"/>
            </a:lvl5pPr>
            <a:lvl6pPr rtl="0">
              <a:spcBef>
                <a:spcPts val="0"/>
              </a:spcBef>
              <a:buSzPct val="100000"/>
              <a:defRPr sz="1333"/>
            </a:lvl6pPr>
            <a:lvl7pPr rtl="0">
              <a:spcBef>
                <a:spcPts val="0"/>
              </a:spcBef>
              <a:buSzPct val="100000"/>
              <a:defRPr sz="1333"/>
            </a:lvl7pPr>
            <a:lvl8pPr rtl="0">
              <a:spcBef>
                <a:spcPts val="0"/>
              </a:spcBef>
              <a:buSzPct val="100000"/>
              <a:defRPr sz="1333"/>
            </a:lvl8pPr>
            <a:lvl9pPr rtl="0">
              <a:spcBef>
                <a:spcPts val="0"/>
              </a:spcBef>
              <a:buSzPct val="100000"/>
              <a:defRPr sz="1333"/>
            </a:lvl9pPr>
          </a:lstStyle>
          <a:p>
            <a:pPr lvl="0"/>
            <a:r>
              <a:rPr lang="en-US"/>
              <a:t>Edit Master text styles</a:t>
            </a:r>
          </a:p>
        </p:txBody>
      </p:sp>
      <p:sp>
        <p:nvSpPr>
          <p:cNvPr id="329" name="Shape 329"/>
          <p:cNvSpPr txBox="1">
            <a:spLocks noGrp="1"/>
          </p:cNvSpPr>
          <p:nvPr>
            <p:ph type="body" idx="9"/>
          </p:nvPr>
        </p:nvSpPr>
        <p:spPr>
          <a:xfrm>
            <a:off x="508950" y="4153953"/>
            <a:ext cx="1865599" cy="447600"/>
          </a:xfrm>
          <a:prstGeom prst="rect">
            <a:avLst/>
          </a:prstGeom>
        </p:spPr>
        <p:txBody>
          <a:bodyPr lIns="91425" tIns="91425" rIns="91425" bIns="91425" anchor="ctr" anchorCtr="0"/>
          <a:lstStyle>
            <a:lvl1pPr rtl="0">
              <a:spcBef>
                <a:spcPts val="0"/>
              </a:spcBef>
              <a:buSzPct val="100000"/>
              <a:defRPr sz="1333">
                <a:solidFill>
                  <a:srgbClr val="292D31"/>
                </a:solidFill>
                <a:latin typeface="Raleway"/>
                <a:ea typeface="Raleway"/>
                <a:cs typeface="Raleway"/>
              </a:defRPr>
            </a:lvl1pPr>
            <a:lvl2pPr rtl="0">
              <a:spcBef>
                <a:spcPts val="0"/>
              </a:spcBef>
              <a:buSzPct val="100000"/>
              <a:defRPr sz="1333"/>
            </a:lvl2pPr>
            <a:lvl3pPr rtl="0">
              <a:spcBef>
                <a:spcPts val="0"/>
              </a:spcBef>
              <a:buSzPct val="100000"/>
              <a:defRPr sz="1333"/>
            </a:lvl3pPr>
            <a:lvl4pPr rtl="0">
              <a:spcBef>
                <a:spcPts val="0"/>
              </a:spcBef>
              <a:buSzPct val="100000"/>
              <a:defRPr sz="1333"/>
            </a:lvl4pPr>
            <a:lvl5pPr rtl="0">
              <a:spcBef>
                <a:spcPts val="0"/>
              </a:spcBef>
              <a:buSzPct val="100000"/>
              <a:defRPr sz="1333"/>
            </a:lvl5pPr>
            <a:lvl6pPr rtl="0">
              <a:spcBef>
                <a:spcPts val="0"/>
              </a:spcBef>
              <a:buSzPct val="100000"/>
              <a:defRPr sz="1333"/>
            </a:lvl6pPr>
            <a:lvl7pPr rtl="0">
              <a:spcBef>
                <a:spcPts val="0"/>
              </a:spcBef>
              <a:buSzPct val="100000"/>
              <a:defRPr sz="1333"/>
            </a:lvl7pPr>
            <a:lvl8pPr rtl="0">
              <a:spcBef>
                <a:spcPts val="0"/>
              </a:spcBef>
              <a:buSzPct val="100000"/>
              <a:defRPr sz="1333"/>
            </a:lvl8pPr>
            <a:lvl9pPr rtl="0">
              <a:spcBef>
                <a:spcPts val="0"/>
              </a:spcBef>
              <a:buSzPct val="100000"/>
              <a:defRPr sz="1333"/>
            </a:lvl9pPr>
          </a:lstStyle>
          <a:p>
            <a:pPr lvl="0"/>
            <a:r>
              <a:rPr lang="en-US"/>
              <a:t>Edit Master text styles</a:t>
            </a:r>
          </a:p>
        </p:txBody>
      </p:sp>
      <p:sp>
        <p:nvSpPr>
          <p:cNvPr id="330" name="Shape 330"/>
          <p:cNvSpPr txBox="1">
            <a:spLocks noGrp="1"/>
          </p:cNvSpPr>
          <p:nvPr>
            <p:ph type="body" idx="13"/>
          </p:nvPr>
        </p:nvSpPr>
        <p:spPr>
          <a:xfrm>
            <a:off x="7025683" y="1008681"/>
            <a:ext cx="1541599" cy="534399"/>
          </a:xfrm>
          <a:prstGeom prst="rect">
            <a:avLst/>
          </a:prstGeom>
        </p:spPr>
        <p:txBody>
          <a:bodyPr lIns="91425" tIns="91425" rIns="91425" bIns="91425" anchor="t" anchorCtr="0"/>
          <a:lstStyle>
            <a:lvl1pPr algn="ctr" rtl="0">
              <a:lnSpc>
                <a:spcPct val="90000"/>
              </a:lnSpc>
              <a:spcBef>
                <a:spcPts val="0"/>
              </a:spcBef>
              <a:buClr>
                <a:srgbClr val="E2102C"/>
              </a:buClr>
              <a:buSzPct val="100000"/>
              <a:defRPr sz="1467">
                <a:solidFill>
                  <a:schemeClr val="accent1"/>
                </a:solidFill>
                <a:latin typeface="Raleway"/>
                <a:ea typeface="Raleway"/>
                <a:cs typeface="Raleway"/>
              </a:defRPr>
            </a:lvl1pPr>
            <a:lvl2pPr algn="ctr" rtl="0">
              <a:spcBef>
                <a:spcPts val="0"/>
              </a:spcBef>
              <a:buClr>
                <a:srgbClr val="E2102C"/>
              </a:buClr>
              <a:buSzPct val="100000"/>
              <a:defRPr sz="1600">
                <a:solidFill>
                  <a:srgbClr val="E2102C"/>
                </a:solidFill>
              </a:defRPr>
            </a:lvl2pPr>
            <a:lvl3pPr algn="ctr" rtl="0">
              <a:spcBef>
                <a:spcPts val="0"/>
              </a:spcBef>
              <a:buClr>
                <a:srgbClr val="E2102C"/>
              </a:buClr>
              <a:buSzPct val="100000"/>
              <a:defRPr sz="1600">
                <a:solidFill>
                  <a:srgbClr val="E2102C"/>
                </a:solidFill>
              </a:defRPr>
            </a:lvl3pPr>
            <a:lvl4pPr algn="ctr" rtl="0">
              <a:spcBef>
                <a:spcPts val="0"/>
              </a:spcBef>
              <a:buClr>
                <a:srgbClr val="E2102C"/>
              </a:buClr>
              <a:buSzPct val="100000"/>
              <a:defRPr sz="1600">
                <a:solidFill>
                  <a:srgbClr val="E2102C"/>
                </a:solidFill>
              </a:defRPr>
            </a:lvl4pPr>
            <a:lvl5pPr algn="ctr" rtl="0">
              <a:spcBef>
                <a:spcPts val="0"/>
              </a:spcBef>
              <a:buClr>
                <a:srgbClr val="E2102C"/>
              </a:buClr>
              <a:buSzPct val="100000"/>
              <a:defRPr sz="1600">
                <a:solidFill>
                  <a:srgbClr val="E2102C"/>
                </a:solidFill>
              </a:defRPr>
            </a:lvl5pPr>
            <a:lvl6pPr algn="ctr" rtl="0">
              <a:spcBef>
                <a:spcPts val="0"/>
              </a:spcBef>
              <a:buClr>
                <a:srgbClr val="E2102C"/>
              </a:buClr>
              <a:buSzPct val="100000"/>
              <a:defRPr sz="1600">
                <a:solidFill>
                  <a:srgbClr val="E2102C"/>
                </a:solidFill>
              </a:defRPr>
            </a:lvl6pPr>
            <a:lvl7pPr algn="ctr" rtl="0">
              <a:spcBef>
                <a:spcPts val="0"/>
              </a:spcBef>
              <a:buClr>
                <a:srgbClr val="E2102C"/>
              </a:buClr>
              <a:buSzPct val="100000"/>
              <a:defRPr sz="1600">
                <a:solidFill>
                  <a:srgbClr val="E2102C"/>
                </a:solidFill>
              </a:defRPr>
            </a:lvl7pPr>
            <a:lvl8pPr algn="ctr" rtl="0">
              <a:spcBef>
                <a:spcPts val="0"/>
              </a:spcBef>
              <a:buClr>
                <a:srgbClr val="E2102C"/>
              </a:buClr>
              <a:buSzPct val="100000"/>
              <a:defRPr sz="1600">
                <a:solidFill>
                  <a:srgbClr val="E2102C"/>
                </a:solidFill>
              </a:defRPr>
            </a:lvl8pPr>
            <a:lvl9pPr algn="ctr" rtl="0">
              <a:spcBef>
                <a:spcPts val="0"/>
              </a:spcBef>
              <a:buClr>
                <a:srgbClr val="E2102C"/>
              </a:buClr>
              <a:buSzPct val="100000"/>
              <a:defRPr sz="1600">
                <a:solidFill>
                  <a:srgbClr val="E2102C"/>
                </a:solidFill>
              </a:defRPr>
            </a:lvl9pPr>
          </a:lstStyle>
          <a:p>
            <a:pPr lvl="0"/>
            <a:r>
              <a:rPr lang="en-US"/>
              <a:t>Edit Master text styles</a:t>
            </a:r>
          </a:p>
        </p:txBody>
      </p:sp>
      <p:sp>
        <p:nvSpPr>
          <p:cNvPr id="331" name="Shape 331"/>
          <p:cNvSpPr txBox="1">
            <a:spLocks noGrp="1"/>
          </p:cNvSpPr>
          <p:nvPr>
            <p:ph type="body" idx="14"/>
          </p:nvPr>
        </p:nvSpPr>
        <p:spPr>
          <a:xfrm>
            <a:off x="8567283" y="1008681"/>
            <a:ext cx="1541599" cy="534399"/>
          </a:xfrm>
          <a:prstGeom prst="rect">
            <a:avLst/>
          </a:prstGeom>
        </p:spPr>
        <p:txBody>
          <a:bodyPr lIns="91425" tIns="91425" rIns="91425" bIns="91425" anchor="t" anchorCtr="0"/>
          <a:lstStyle>
            <a:lvl1pPr algn="ctr" rtl="0">
              <a:lnSpc>
                <a:spcPct val="90000"/>
              </a:lnSpc>
              <a:spcBef>
                <a:spcPts val="0"/>
              </a:spcBef>
              <a:buClr>
                <a:srgbClr val="E2102C"/>
              </a:buClr>
              <a:buSzPct val="100000"/>
              <a:defRPr sz="1467">
                <a:solidFill>
                  <a:schemeClr val="accent1"/>
                </a:solidFill>
                <a:latin typeface="Raleway"/>
                <a:ea typeface="Raleway"/>
                <a:cs typeface="Raleway"/>
              </a:defRPr>
            </a:lvl1pPr>
            <a:lvl2pPr algn="ctr" rtl="0">
              <a:spcBef>
                <a:spcPts val="0"/>
              </a:spcBef>
              <a:buClr>
                <a:srgbClr val="E2102C"/>
              </a:buClr>
              <a:buSzPct val="100000"/>
              <a:defRPr sz="1600">
                <a:solidFill>
                  <a:srgbClr val="E2102C"/>
                </a:solidFill>
              </a:defRPr>
            </a:lvl2pPr>
            <a:lvl3pPr algn="ctr" rtl="0">
              <a:spcBef>
                <a:spcPts val="0"/>
              </a:spcBef>
              <a:buClr>
                <a:srgbClr val="E2102C"/>
              </a:buClr>
              <a:buSzPct val="100000"/>
              <a:defRPr sz="1600">
                <a:solidFill>
                  <a:srgbClr val="E2102C"/>
                </a:solidFill>
              </a:defRPr>
            </a:lvl3pPr>
            <a:lvl4pPr algn="ctr" rtl="0">
              <a:spcBef>
                <a:spcPts val="0"/>
              </a:spcBef>
              <a:buClr>
                <a:srgbClr val="E2102C"/>
              </a:buClr>
              <a:buSzPct val="100000"/>
              <a:defRPr sz="1600">
                <a:solidFill>
                  <a:srgbClr val="E2102C"/>
                </a:solidFill>
              </a:defRPr>
            </a:lvl4pPr>
            <a:lvl5pPr algn="ctr" rtl="0">
              <a:spcBef>
                <a:spcPts val="0"/>
              </a:spcBef>
              <a:buClr>
                <a:srgbClr val="E2102C"/>
              </a:buClr>
              <a:buSzPct val="100000"/>
              <a:defRPr sz="1600">
                <a:solidFill>
                  <a:srgbClr val="E2102C"/>
                </a:solidFill>
              </a:defRPr>
            </a:lvl5pPr>
            <a:lvl6pPr algn="ctr" rtl="0">
              <a:spcBef>
                <a:spcPts val="0"/>
              </a:spcBef>
              <a:buClr>
                <a:srgbClr val="E2102C"/>
              </a:buClr>
              <a:buSzPct val="100000"/>
              <a:defRPr sz="1600">
                <a:solidFill>
                  <a:srgbClr val="E2102C"/>
                </a:solidFill>
              </a:defRPr>
            </a:lvl6pPr>
            <a:lvl7pPr algn="ctr" rtl="0">
              <a:spcBef>
                <a:spcPts val="0"/>
              </a:spcBef>
              <a:buClr>
                <a:srgbClr val="E2102C"/>
              </a:buClr>
              <a:buSzPct val="100000"/>
              <a:defRPr sz="1600">
                <a:solidFill>
                  <a:srgbClr val="E2102C"/>
                </a:solidFill>
              </a:defRPr>
            </a:lvl7pPr>
            <a:lvl8pPr algn="ctr" rtl="0">
              <a:spcBef>
                <a:spcPts val="0"/>
              </a:spcBef>
              <a:buClr>
                <a:srgbClr val="E2102C"/>
              </a:buClr>
              <a:buSzPct val="100000"/>
              <a:defRPr sz="1600">
                <a:solidFill>
                  <a:srgbClr val="E2102C"/>
                </a:solidFill>
              </a:defRPr>
            </a:lvl8pPr>
            <a:lvl9pPr algn="ctr" rtl="0">
              <a:spcBef>
                <a:spcPts val="0"/>
              </a:spcBef>
              <a:buClr>
                <a:srgbClr val="E2102C"/>
              </a:buClr>
              <a:buSzPct val="100000"/>
              <a:defRPr sz="1600">
                <a:solidFill>
                  <a:srgbClr val="E2102C"/>
                </a:solidFill>
              </a:defRPr>
            </a:lvl9pPr>
          </a:lstStyle>
          <a:p>
            <a:pPr lvl="0"/>
            <a:r>
              <a:rPr lang="en-US"/>
              <a:t>Edit Master text styles</a:t>
            </a:r>
          </a:p>
        </p:txBody>
      </p:sp>
      <p:sp>
        <p:nvSpPr>
          <p:cNvPr id="332" name="Shape 332"/>
          <p:cNvSpPr txBox="1">
            <a:spLocks noGrp="1"/>
          </p:cNvSpPr>
          <p:nvPr>
            <p:ph type="body" idx="15"/>
          </p:nvPr>
        </p:nvSpPr>
        <p:spPr>
          <a:xfrm>
            <a:off x="10109083" y="1008681"/>
            <a:ext cx="1541599" cy="534399"/>
          </a:xfrm>
          <a:prstGeom prst="rect">
            <a:avLst/>
          </a:prstGeom>
        </p:spPr>
        <p:txBody>
          <a:bodyPr lIns="91425" tIns="91425" rIns="91425" bIns="91425" anchor="t" anchorCtr="0"/>
          <a:lstStyle>
            <a:lvl1pPr algn="ctr" rtl="0">
              <a:lnSpc>
                <a:spcPct val="90000"/>
              </a:lnSpc>
              <a:spcBef>
                <a:spcPts val="0"/>
              </a:spcBef>
              <a:buClr>
                <a:srgbClr val="E2102C"/>
              </a:buClr>
              <a:buSzPct val="100000"/>
              <a:defRPr sz="1467">
                <a:solidFill>
                  <a:schemeClr val="accent1"/>
                </a:solidFill>
                <a:latin typeface="Raleway"/>
                <a:ea typeface="Raleway"/>
                <a:cs typeface="Raleway"/>
              </a:defRPr>
            </a:lvl1pPr>
            <a:lvl2pPr algn="ctr" rtl="0">
              <a:spcBef>
                <a:spcPts val="0"/>
              </a:spcBef>
              <a:buClr>
                <a:srgbClr val="E2102C"/>
              </a:buClr>
              <a:buSzPct val="100000"/>
              <a:defRPr sz="1600">
                <a:solidFill>
                  <a:srgbClr val="E2102C"/>
                </a:solidFill>
              </a:defRPr>
            </a:lvl2pPr>
            <a:lvl3pPr algn="ctr" rtl="0">
              <a:spcBef>
                <a:spcPts val="0"/>
              </a:spcBef>
              <a:buClr>
                <a:srgbClr val="E2102C"/>
              </a:buClr>
              <a:buSzPct val="100000"/>
              <a:defRPr sz="1600">
                <a:solidFill>
                  <a:srgbClr val="E2102C"/>
                </a:solidFill>
              </a:defRPr>
            </a:lvl3pPr>
            <a:lvl4pPr algn="ctr" rtl="0">
              <a:spcBef>
                <a:spcPts val="0"/>
              </a:spcBef>
              <a:buClr>
                <a:srgbClr val="E2102C"/>
              </a:buClr>
              <a:buSzPct val="100000"/>
              <a:defRPr sz="1600">
                <a:solidFill>
                  <a:srgbClr val="E2102C"/>
                </a:solidFill>
              </a:defRPr>
            </a:lvl4pPr>
            <a:lvl5pPr algn="ctr" rtl="0">
              <a:spcBef>
                <a:spcPts val="0"/>
              </a:spcBef>
              <a:buClr>
                <a:srgbClr val="E2102C"/>
              </a:buClr>
              <a:buSzPct val="100000"/>
              <a:defRPr sz="1600">
                <a:solidFill>
                  <a:srgbClr val="E2102C"/>
                </a:solidFill>
              </a:defRPr>
            </a:lvl5pPr>
            <a:lvl6pPr algn="ctr" rtl="0">
              <a:spcBef>
                <a:spcPts val="0"/>
              </a:spcBef>
              <a:buClr>
                <a:srgbClr val="E2102C"/>
              </a:buClr>
              <a:buSzPct val="100000"/>
              <a:defRPr sz="1600">
                <a:solidFill>
                  <a:srgbClr val="E2102C"/>
                </a:solidFill>
              </a:defRPr>
            </a:lvl6pPr>
            <a:lvl7pPr algn="ctr" rtl="0">
              <a:spcBef>
                <a:spcPts val="0"/>
              </a:spcBef>
              <a:buClr>
                <a:srgbClr val="E2102C"/>
              </a:buClr>
              <a:buSzPct val="100000"/>
              <a:defRPr sz="1600">
                <a:solidFill>
                  <a:srgbClr val="E2102C"/>
                </a:solidFill>
              </a:defRPr>
            </a:lvl7pPr>
            <a:lvl8pPr algn="ctr" rtl="0">
              <a:spcBef>
                <a:spcPts val="0"/>
              </a:spcBef>
              <a:buClr>
                <a:srgbClr val="E2102C"/>
              </a:buClr>
              <a:buSzPct val="100000"/>
              <a:defRPr sz="1600">
                <a:solidFill>
                  <a:srgbClr val="E2102C"/>
                </a:solidFill>
              </a:defRPr>
            </a:lvl8pPr>
            <a:lvl9pPr algn="ctr" rtl="0">
              <a:spcBef>
                <a:spcPts val="0"/>
              </a:spcBef>
              <a:buClr>
                <a:srgbClr val="E2102C"/>
              </a:buClr>
              <a:buSzPct val="100000"/>
              <a:defRPr sz="1600">
                <a:solidFill>
                  <a:srgbClr val="E2102C"/>
                </a:solidFill>
              </a:defRPr>
            </a:lvl9pPr>
          </a:lstStyle>
          <a:p>
            <a:pPr lvl="0"/>
            <a:r>
              <a:rPr lang="en-US"/>
              <a:t>Edit Master text styles</a:t>
            </a:r>
          </a:p>
        </p:txBody>
      </p:sp>
      <p:sp>
        <p:nvSpPr>
          <p:cNvPr id="333" name="Shape 333"/>
          <p:cNvSpPr txBox="1">
            <a:spLocks noGrp="1"/>
          </p:cNvSpPr>
          <p:nvPr>
            <p:ph type="body" idx="16"/>
          </p:nvPr>
        </p:nvSpPr>
        <p:spPr>
          <a:xfrm>
            <a:off x="5483967" y="1008681"/>
            <a:ext cx="1541599" cy="534399"/>
          </a:xfrm>
          <a:prstGeom prst="rect">
            <a:avLst/>
          </a:prstGeom>
        </p:spPr>
        <p:txBody>
          <a:bodyPr lIns="91425" tIns="91425" rIns="91425" bIns="91425" anchor="t" anchorCtr="0"/>
          <a:lstStyle>
            <a:lvl1pPr algn="ctr" rtl="0">
              <a:lnSpc>
                <a:spcPct val="90000"/>
              </a:lnSpc>
              <a:spcBef>
                <a:spcPts val="0"/>
              </a:spcBef>
              <a:buClr>
                <a:srgbClr val="E2102C"/>
              </a:buClr>
              <a:buSzPct val="100000"/>
              <a:defRPr sz="1467">
                <a:solidFill>
                  <a:schemeClr val="accent1"/>
                </a:solidFill>
                <a:latin typeface="Raleway"/>
                <a:ea typeface="Raleway"/>
                <a:cs typeface="Raleway"/>
              </a:defRPr>
            </a:lvl1pPr>
            <a:lvl2pPr algn="ctr" rtl="0">
              <a:spcBef>
                <a:spcPts val="0"/>
              </a:spcBef>
              <a:buClr>
                <a:srgbClr val="E2102C"/>
              </a:buClr>
              <a:buSzPct val="100000"/>
              <a:defRPr sz="1600">
                <a:solidFill>
                  <a:srgbClr val="E2102C"/>
                </a:solidFill>
              </a:defRPr>
            </a:lvl2pPr>
            <a:lvl3pPr algn="ctr" rtl="0">
              <a:spcBef>
                <a:spcPts val="0"/>
              </a:spcBef>
              <a:buClr>
                <a:srgbClr val="E2102C"/>
              </a:buClr>
              <a:buSzPct val="100000"/>
              <a:defRPr sz="1600">
                <a:solidFill>
                  <a:srgbClr val="E2102C"/>
                </a:solidFill>
              </a:defRPr>
            </a:lvl3pPr>
            <a:lvl4pPr algn="ctr" rtl="0">
              <a:spcBef>
                <a:spcPts val="0"/>
              </a:spcBef>
              <a:buClr>
                <a:srgbClr val="E2102C"/>
              </a:buClr>
              <a:buSzPct val="100000"/>
              <a:defRPr sz="1600">
                <a:solidFill>
                  <a:srgbClr val="E2102C"/>
                </a:solidFill>
              </a:defRPr>
            </a:lvl4pPr>
            <a:lvl5pPr algn="ctr" rtl="0">
              <a:spcBef>
                <a:spcPts val="0"/>
              </a:spcBef>
              <a:buClr>
                <a:srgbClr val="E2102C"/>
              </a:buClr>
              <a:buSzPct val="100000"/>
              <a:defRPr sz="1600">
                <a:solidFill>
                  <a:srgbClr val="E2102C"/>
                </a:solidFill>
              </a:defRPr>
            </a:lvl5pPr>
            <a:lvl6pPr algn="ctr" rtl="0">
              <a:spcBef>
                <a:spcPts val="0"/>
              </a:spcBef>
              <a:buClr>
                <a:srgbClr val="E2102C"/>
              </a:buClr>
              <a:buSzPct val="100000"/>
              <a:defRPr sz="1600">
                <a:solidFill>
                  <a:srgbClr val="E2102C"/>
                </a:solidFill>
              </a:defRPr>
            </a:lvl6pPr>
            <a:lvl7pPr algn="ctr" rtl="0">
              <a:spcBef>
                <a:spcPts val="0"/>
              </a:spcBef>
              <a:buClr>
                <a:srgbClr val="E2102C"/>
              </a:buClr>
              <a:buSzPct val="100000"/>
              <a:defRPr sz="1600">
                <a:solidFill>
                  <a:srgbClr val="E2102C"/>
                </a:solidFill>
              </a:defRPr>
            </a:lvl7pPr>
            <a:lvl8pPr algn="ctr" rtl="0">
              <a:spcBef>
                <a:spcPts val="0"/>
              </a:spcBef>
              <a:buClr>
                <a:srgbClr val="E2102C"/>
              </a:buClr>
              <a:buSzPct val="100000"/>
              <a:defRPr sz="1600">
                <a:solidFill>
                  <a:srgbClr val="E2102C"/>
                </a:solidFill>
              </a:defRPr>
            </a:lvl8pPr>
            <a:lvl9pPr algn="ctr" rtl="0">
              <a:spcBef>
                <a:spcPts val="0"/>
              </a:spcBef>
              <a:buClr>
                <a:srgbClr val="E2102C"/>
              </a:buClr>
              <a:buSzPct val="100000"/>
              <a:defRPr sz="1600">
                <a:solidFill>
                  <a:srgbClr val="E2102C"/>
                </a:solidFill>
              </a:defRPr>
            </a:lvl9pPr>
          </a:lstStyle>
          <a:p>
            <a:pPr lvl="0"/>
            <a:r>
              <a:rPr lang="en-US"/>
              <a:t>Edit Master text styles</a:t>
            </a:r>
          </a:p>
        </p:txBody>
      </p:sp>
      <p:sp>
        <p:nvSpPr>
          <p:cNvPr id="334" name="Shape 334"/>
          <p:cNvSpPr txBox="1">
            <a:spLocks noGrp="1"/>
          </p:cNvSpPr>
          <p:nvPr>
            <p:ph type="body" idx="17"/>
          </p:nvPr>
        </p:nvSpPr>
        <p:spPr>
          <a:xfrm>
            <a:off x="3942367" y="1008681"/>
            <a:ext cx="1541599" cy="534399"/>
          </a:xfrm>
          <a:prstGeom prst="rect">
            <a:avLst/>
          </a:prstGeom>
        </p:spPr>
        <p:txBody>
          <a:bodyPr lIns="91425" tIns="91425" rIns="91425" bIns="91425" anchor="t" anchorCtr="0"/>
          <a:lstStyle>
            <a:lvl1pPr algn="ctr" rtl="0">
              <a:lnSpc>
                <a:spcPct val="90000"/>
              </a:lnSpc>
              <a:spcBef>
                <a:spcPts val="0"/>
              </a:spcBef>
              <a:buClr>
                <a:srgbClr val="E2102C"/>
              </a:buClr>
              <a:buSzPct val="100000"/>
              <a:defRPr sz="1467">
                <a:solidFill>
                  <a:schemeClr val="accent1"/>
                </a:solidFill>
                <a:latin typeface="Raleway"/>
                <a:ea typeface="Raleway"/>
                <a:cs typeface="Raleway"/>
              </a:defRPr>
            </a:lvl1pPr>
            <a:lvl2pPr algn="ctr" rtl="0">
              <a:spcBef>
                <a:spcPts val="0"/>
              </a:spcBef>
              <a:buClr>
                <a:srgbClr val="E2102C"/>
              </a:buClr>
              <a:buSzPct val="100000"/>
              <a:defRPr sz="1600">
                <a:solidFill>
                  <a:srgbClr val="E2102C"/>
                </a:solidFill>
              </a:defRPr>
            </a:lvl2pPr>
            <a:lvl3pPr algn="ctr" rtl="0">
              <a:spcBef>
                <a:spcPts val="0"/>
              </a:spcBef>
              <a:buClr>
                <a:srgbClr val="E2102C"/>
              </a:buClr>
              <a:buSzPct val="100000"/>
              <a:defRPr sz="1600">
                <a:solidFill>
                  <a:srgbClr val="E2102C"/>
                </a:solidFill>
              </a:defRPr>
            </a:lvl3pPr>
            <a:lvl4pPr algn="ctr" rtl="0">
              <a:spcBef>
                <a:spcPts val="0"/>
              </a:spcBef>
              <a:buClr>
                <a:srgbClr val="E2102C"/>
              </a:buClr>
              <a:buSzPct val="100000"/>
              <a:defRPr sz="1600">
                <a:solidFill>
                  <a:srgbClr val="E2102C"/>
                </a:solidFill>
              </a:defRPr>
            </a:lvl4pPr>
            <a:lvl5pPr algn="ctr" rtl="0">
              <a:spcBef>
                <a:spcPts val="0"/>
              </a:spcBef>
              <a:buClr>
                <a:srgbClr val="E2102C"/>
              </a:buClr>
              <a:buSzPct val="100000"/>
              <a:defRPr sz="1600">
                <a:solidFill>
                  <a:srgbClr val="E2102C"/>
                </a:solidFill>
              </a:defRPr>
            </a:lvl5pPr>
            <a:lvl6pPr algn="ctr" rtl="0">
              <a:spcBef>
                <a:spcPts val="0"/>
              </a:spcBef>
              <a:buClr>
                <a:srgbClr val="E2102C"/>
              </a:buClr>
              <a:buSzPct val="100000"/>
              <a:defRPr sz="1600">
                <a:solidFill>
                  <a:srgbClr val="E2102C"/>
                </a:solidFill>
              </a:defRPr>
            </a:lvl6pPr>
            <a:lvl7pPr algn="ctr" rtl="0">
              <a:spcBef>
                <a:spcPts val="0"/>
              </a:spcBef>
              <a:buClr>
                <a:srgbClr val="E2102C"/>
              </a:buClr>
              <a:buSzPct val="100000"/>
              <a:defRPr sz="1600">
                <a:solidFill>
                  <a:srgbClr val="E2102C"/>
                </a:solidFill>
              </a:defRPr>
            </a:lvl7pPr>
            <a:lvl8pPr algn="ctr" rtl="0">
              <a:spcBef>
                <a:spcPts val="0"/>
              </a:spcBef>
              <a:buClr>
                <a:srgbClr val="E2102C"/>
              </a:buClr>
              <a:buSzPct val="100000"/>
              <a:defRPr sz="1600">
                <a:solidFill>
                  <a:srgbClr val="E2102C"/>
                </a:solidFill>
              </a:defRPr>
            </a:lvl8pPr>
            <a:lvl9pPr algn="ctr" rtl="0">
              <a:spcBef>
                <a:spcPts val="0"/>
              </a:spcBef>
              <a:buClr>
                <a:srgbClr val="E2102C"/>
              </a:buClr>
              <a:buSzPct val="100000"/>
              <a:defRPr sz="1600">
                <a:solidFill>
                  <a:srgbClr val="E2102C"/>
                </a:solidFill>
              </a:defRPr>
            </a:lvl9pPr>
          </a:lstStyle>
          <a:p>
            <a:pPr lvl="0"/>
            <a:r>
              <a:rPr lang="en-US"/>
              <a:t>Edit Master text styles</a:t>
            </a:r>
          </a:p>
        </p:txBody>
      </p:sp>
      <p:sp>
        <p:nvSpPr>
          <p:cNvPr id="335" name="Shape 335"/>
          <p:cNvSpPr txBox="1">
            <a:spLocks noGrp="1"/>
          </p:cNvSpPr>
          <p:nvPr>
            <p:ph type="body" idx="18"/>
          </p:nvPr>
        </p:nvSpPr>
        <p:spPr>
          <a:xfrm>
            <a:off x="2400550" y="1008681"/>
            <a:ext cx="1541599" cy="534399"/>
          </a:xfrm>
          <a:prstGeom prst="rect">
            <a:avLst/>
          </a:prstGeom>
        </p:spPr>
        <p:txBody>
          <a:bodyPr lIns="91425" tIns="91425" rIns="91425" bIns="91425" anchor="t" anchorCtr="0"/>
          <a:lstStyle>
            <a:lvl1pPr algn="ctr" rtl="0">
              <a:lnSpc>
                <a:spcPct val="90000"/>
              </a:lnSpc>
              <a:spcBef>
                <a:spcPts val="0"/>
              </a:spcBef>
              <a:buClr>
                <a:srgbClr val="E2102C"/>
              </a:buClr>
              <a:buSzPct val="100000"/>
              <a:defRPr sz="1467">
                <a:solidFill>
                  <a:schemeClr val="accent1"/>
                </a:solidFill>
                <a:latin typeface="Raleway"/>
                <a:ea typeface="Raleway"/>
                <a:cs typeface="Raleway"/>
              </a:defRPr>
            </a:lvl1pPr>
            <a:lvl2pPr algn="ctr" rtl="0">
              <a:spcBef>
                <a:spcPts val="0"/>
              </a:spcBef>
              <a:buClr>
                <a:srgbClr val="E2102C"/>
              </a:buClr>
              <a:buSzPct val="100000"/>
              <a:defRPr sz="1600">
                <a:solidFill>
                  <a:srgbClr val="E2102C"/>
                </a:solidFill>
              </a:defRPr>
            </a:lvl2pPr>
            <a:lvl3pPr algn="ctr" rtl="0">
              <a:spcBef>
                <a:spcPts val="0"/>
              </a:spcBef>
              <a:buClr>
                <a:srgbClr val="E2102C"/>
              </a:buClr>
              <a:buSzPct val="100000"/>
              <a:defRPr sz="1600">
                <a:solidFill>
                  <a:srgbClr val="E2102C"/>
                </a:solidFill>
              </a:defRPr>
            </a:lvl3pPr>
            <a:lvl4pPr algn="ctr" rtl="0">
              <a:spcBef>
                <a:spcPts val="0"/>
              </a:spcBef>
              <a:buClr>
                <a:srgbClr val="E2102C"/>
              </a:buClr>
              <a:buSzPct val="100000"/>
              <a:defRPr sz="1600">
                <a:solidFill>
                  <a:srgbClr val="E2102C"/>
                </a:solidFill>
              </a:defRPr>
            </a:lvl4pPr>
            <a:lvl5pPr algn="ctr" rtl="0">
              <a:spcBef>
                <a:spcPts val="0"/>
              </a:spcBef>
              <a:buClr>
                <a:srgbClr val="E2102C"/>
              </a:buClr>
              <a:buSzPct val="100000"/>
              <a:defRPr sz="1600">
                <a:solidFill>
                  <a:srgbClr val="E2102C"/>
                </a:solidFill>
              </a:defRPr>
            </a:lvl5pPr>
            <a:lvl6pPr algn="ctr" rtl="0">
              <a:spcBef>
                <a:spcPts val="0"/>
              </a:spcBef>
              <a:buClr>
                <a:srgbClr val="E2102C"/>
              </a:buClr>
              <a:buSzPct val="100000"/>
              <a:defRPr sz="1600">
                <a:solidFill>
                  <a:srgbClr val="E2102C"/>
                </a:solidFill>
              </a:defRPr>
            </a:lvl6pPr>
            <a:lvl7pPr algn="ctr" rtl="0">
              <a:spcBef>
                <a:spcPts val="0"/>
              </a:spcBef>
              <a:buClr>
                <a:srgbClr val="E2102C"/>
              </a:buClr>
              <a:buSzPct val="100000"/>
              <a:defRPr sz="1600">
                <a:solidFill>
                  <a:srgbClr val="E2102C"/>
                </a:solidFill>
              </a:defRPr>
            </a:lvl7pPr>
            <a:lvl8pPr algn="ctr" rtl="0">
              <a:spcBef>
                <a:spcPts val="0"/>
              </a:spcBef>
              <a:buClr>
                <a:srgbClr val="E2102C"/>
              </a:buClr>
              <a:buSzPct val="100000"/>
              <a:defRPr sz="1600">
                <a:solidFill>
                  <a:srgbClr val="E2102C"/>
                </a:solidFill>
              </a:defRPr>
            </a:lvl8pPr>
            <a:lvl9pPr algn="ctr" rtl="0">
              <a:spcBef>
                <a:spcPts val="0"/>
              </a:spcBef>
              <a:buClr>
                <a:srgbClr val="E2102C"/>
              </a:buClr>
              <a:buSzPct val="100000"/>
              <a:defRPr sz="1600">
                <a:solidFill>
                  <a:srgbClr val="E2102C"/>
                </a:solidFill>
              </a:defRPr>
            </a:lvl9pPr>
          </a:lstStyle>
          <a:p>
            <a:pPr lvl="0"/>
            <a:r>
              <a:rPr lang="en-US"/>
              <a:t>Edit Master text styles</a:t>
            </a:r>
          </a:p>
        </p:txBody>
      </p:sp>
      <p:sp>
        <p:nvSpPr>
          <p:cNvPr id="34" name="Title 1"/>
          <p:cNvSpPr>
            <a:spLocks noGrp="1"/>
          </p:cNvSpPr>
          <p:nvPr>
            <p:ph type="title" hasCustomPrompt="1"/>
          </p:nvPr>
        </p:nvSpPr>
        <p:spPr>
          <a:xfrm>
            <a:off x="305767" y="305768"/>
            <a:ext cx="6669199" cy="567829"/>
          </a:xfrm>
        </p:spPr>
        <p:txBody>
          <a:bodyPr vert="horz" anchor="t"/>
          <a:lstStyle>
            <a:lvl1pPr>
              <a:defRPr sz="1867">
                <a:solidFill>
                  <a:schemeClr val="bg2"/>
                </a:solidFill>
              </a:defRPr>
            </a:lvl1pPr>
          </a:lstStyle>
          <a:p>
            <a:r>
              <a:rPr lang="en-US" dirty="0"/>
              <a:t>CLICK TO EDIT MASTER TITLE STYLE</a:t>
            </a:r>
          </a:p>
        </p:txBody>
      </p:sp>
      <p:sp>
        <p:nvSpPr>
          <p:cNvPr id="33" name="Slide Number Placeholder 3"/>
          <p:cNvSpPr>
            <a:spLocks noGrp="1"/>
          </p:cNvSpPr>
          <p:nvPr>
            <p:ph type="sldNum" sz="quarter" idx="19"/>
          </p:nvPr>
        </p:nvSpPr>
        <p:spPr>
          <a:xfrm>
            <a:off x="12859" y="6488297"/>
            <a:ext cx="804184" cy="366183"/>
          </a:xfrm>
          <a:prstGeom prst="rect">
            <a:avLst/>
          </a:prstGeom>
        </p:spPr>
        <p:txBody>
          <a:bodyPr vert="horz" lIns="91440" tIns="45720" rIns="91440" bIns="45720" rtlCol="0" anchor="ctr"/>
          <a:lstStyle>
            <a:lvl1pPr algn="l">
              <a:defRPr sz="1200">
                <a:solidFill>
                  <a:schemeClr val="bg2"/>
                </a:solidFill>
                <a:latin typeface="Helvetica Neue"/>
                <a:cs typeface="Helvetica Neue"/>
              </a:defRPr>
            </a:lvl1pPr>
          </a:lstStyle>
          <a:p>
            <a:fld id="{95E3A436-1048-CA4E-9C3F-FCB70029503E}" type="slidenum">
              <a:rPr lang="en-US" smtClean="0"/>
              <a:pPr/>
              <a:t>‹#›</a:t>
            </a:fld>
            <a:endParaRPr lang="en-US"/>
          </a:p>
        </p:txBody>
      </p:sp>
    </p:spTree>
    <p:extLst>
      <p:ext uri="{BB962C8B-B14F-4D97-AF65-F5344CB8AC3E}">
        <p14:creationId xmlns:p14="http://schemas.microsoft.com/office/powerpoint/2010/main" val="2907974213"/>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DMI TEMPLATE - Chart 7">
    <p:spTree>
      <p:nvGrpSpPr>
        <p:cNvPr id="1" name="Shape 337"/>
        <p:cNvGrpSpPr/>
        <p:nvPr/>
      </p:nvGrpSpPr>
      <p:grpSpPr>
        <a:xfrm>
          <a:off x="0" y="0"/>
          <a:ext cx="0" cy="0"/>
          <a:chOff x="0" y="0"/>
          <a:chExt cx="0" cy="0"/>
        </a:xfrm>
      </p:grpSpPr>
      <p:sp>
        <p:nvSpPr>
          <p:cNvPr id="338" name="Shape 338"/>
          <p:cNvSpPr txBox="1">
            <a:spLocks noGrp="1"/>
          </p:cNvSpPr>
          <p:nvPr>
            <p:ph type="body" idx="1"/>
          </p:nvPr>
        </p:nvSpPr>
        <p:spPr>
          <a:xfrm>
            <a:off x="1147534" y="1968301"/>
            <a:ext cx="3038399" cy="3802799"/>
          </a:xfrm>
          <a:prstGeom prst="rect">
            <a:avLst/>
          </a:prstGeom>
          <a:solidFill>
            <a:srgbClr val="EFEFEF"/>
          </a:solidFill>
          <a:ln w="9525" cap="flat">
            <a:solidFill>
              <a:srgbClr val="666666"/>
            </a:solidFill>
            <a:prstDash val="solid"/>
            <a:round/>
            <a:headEnd type="none" w="med" len="med"/>
            <a:tailEnd type="none" w="med" len="med"/>
          </a:ln>
        </p:spPr>
        <p:txBody>
          <a:bodyPr lIns="91425" tIns="91425" rIns="91425" bIns="91425" anchor="t" anchorCtr="0"/>
          <a:lstStyle>
            <a:lvl1pPr rtl="0">
              <a:spcBef>
                <a:spcPts val="0"/>
              </a:spcBef>
              <a:buClr>
                <a:schemeClr val="dk2"/>
              </a:buClr>
              <a:buSzPct val="100000"/>
              <a:defRPr sz="1867">
                <a:solidFill>
                  <a:schemeClr val="tx1"/>
                </a:solidFill>
                <a:latin typeface="Raleway"/>
                <a:ea typeface="Raleway"/>
                <a:cs typeface="Raleway"/>
              </a:defRPr>
            </a:lvl1pPr>
            <a:lvl2pPr rtl="0">
              <a:spcBef>
                <a:spcPts val="0"/>
              </a:spcBef>
              <a:buClr>
                <a:schemeClr val="dk2"/>
              </a:buClr>
              <a:buSzPct val="100000"/>
              <a:defRPr sz="1867">
                <a:solidFill>
                  <a:schemeClr val="dk2"/>
                </a:solidFill>
              </a:defRPr>
            </a:lvl2pPr>
            <a:lvl3pPr rtl="0">
              <a:spcBef>
                <a:spcPts val="0"/>
              </a:spcBef>
              <a:buClr>
                <a:schemeClr val="dk2"/>
              </a:buClr>
              <a:buSzPct val="100000"/>
              <a:defRPr sz="1867">
                <a:solidFill>
                  <a:schemeClr val="dk2"/>
                </a:solidFill>
              </a:defRPr>
            </a:lvl3pPr>
            <a:lvl4pPr rtl="0">
              <a:spcBef>
                <a:spcPts val="0"/>
              </a:spcBef>
              <a:buClr>
                <a:schemeClr val="dk2"/>
              </a:buClr>
              <a:buSzPct val="100000"/>
              <a:defRPr sz="1867">
                <a:solidFill>
                  <a:schemeClr val="dk2"/>
                </a:solidFill>
              </a:defRPr>
            </a:lvl4pPr>
            <a:lvl5pPr rtl="0">
              <a:spcBef>
                <a:spcPts val="0"/>
              </a:spcBef>
              <a:buClr>
                <a:schemeClr val="dk2"/>
              </a:buClr>
              <a:buSzPct val="100000"/>
              <a:defRPr sz="1867">
                <a:solidFill>
                  <a:schemeClr val="dk2"/>
                </a:solidFill>
              </a:defRPr>
            </a:lvl5pPr>
            <a:lvl6pPr rtl="0">
              <a:spcBef>
                <a:spcPts val="0"/>
              </a:spcBef>
              <a:buClr>
                <a:schemeClr val="dk2"/>
              </a:buClr>
              <a:buSzPct val="100000"/>
              <a:defRPr sz="1867">
                <a:solidFill>
                  <a:schemeClr val="dk2"/>
                </a:solidFill>
              </a:defRPr>
            </a:lvl6pPr>
            <a:lvl7pPr rtl="0">
              <a:spcBef>
                <a:spcPts val="0"/>
              </a:spcBef>
              <a:buClr>
                <a:schemeClr val="dk2"/>
              </a:buClr>
              <a:buSzPct val="100000"/>
              <a:defRPr sz="1867">
                <a:solidFill>
                  <a:schemeClr val="dk2"/>
                </a:solidFill>
              </a:defRPr>
            </a:lvl7pPr>
            <a:lvl8pPr rtl="0">
              <a:spcBef>
                <a:spcPts val="0"/>
              </a:spcBef>
              <a:buClr>
                <a:schemeClr val="dk2"/>
              </a:buClr>
              <a:buSzPct val="100000"/>
              <a:defRPr sz="1867">
                <a:solidFill>
                  <a:schemeClr val="dk2"/>
                </a:solidFill>
              </a:defRPr>
            </a:lvl8pPr>
            <a:lvl9pPr>
              <a:spcBef>
                <a:spcPts val="0"/>
              </a:spcBef>
              <a:buClr>
                <a:schemeClr val="dk2"/>
              </a:buClr>
              <a:buSzPct val="100000"/>
              <a:defRPr sz="1867">
                <a:solidFill>
                  <a:schemeClr val="dk2"/>
                </a:solidFill>
              </a:defRPr>
            </a:lvl9pPr>
          </a:lstStyle>
          <a:p>
            <a:pPr lvl="0"/>
            <a:r>
              <a:rPr lang="en-US"/>
              <a:t>Edit Master text styles</a:t>
            </a:r>
          </a:p>
        </p:txBody>
      </p:sp>
      <p:sp>
        <p:nvSpPr>
          <p:cNvPr id="339" name="Shape 339"/>
          <p:cNvSpPr txBox="1">
            <a:spLocks noGrp="1"/>
          </p:cNvSpPr>
          <p:nvPr>
            <p:ph type="body" idx="2"/>
          </p:nvPr>
        </p:nvSpPr>
        <p:spPr>
          <a:xfrm>
            <a:off x="4599401" y="1968301"/>
            <a:ext cx="3038399" cy="3802799"/>
          </a:xfrm>
          <a:prstGeom prst="rect">
            <a:avLst/>
          </a:prstGeom>
          <a:solidFill>
            <a:srgbClr val="EFEFEF"/>
          </a:solidFill>
          <a:ln w="9525" cap="flat">
            <a:solidFill>
              <a:srgbClr val="666666"/>
            </a:solidFill>
            <a:prstDash val="solid"/>
            <a:round/>
            <a:headEnd type="none" w="med" len="med"/>
            <a:tailEnd type="none" w="med" len="med"/>
          </a:ln>
        </p:spPr>
        <p:txBody>
          <a:bodyPr lIns="91425" tIns="91425" rIns="91425" bIns="91425" anchor="t" anchorCtr="0"/>
          <a:lstStyle>
            <a:lvl1pPr rtl="0">
              <a:spcBef>
                <a:spcPts val="0"/>
              </a:spcBef>
              <a:buClr>
                <a:schemeClr val="dk2"/>
              </a:buClr>
              <a:buSzPct val="100000"/>
              <a:defRPr sz="1867">
                <a:solidFill>
                  <a:schemeClr val="tx1"/>
                </a:solidFill>
                <a:latin typeface="Raleway"/>
                <a:ea typeface="Raleway"/>
                <a:cs typeface="Raleway"/>
              </a:defRPr>
            </a:lvl1pPr>
            <a:lvl2pPr rtl="0">
              <a:spcBef>
                <a:spcPts val="0"/>
              </a:spcBef>
              <a:buClr>
                <a:schemeClr val="dk2"/>
              </a:buClr>
              <a:buSzPct val="100000"/>
              <a:defRPr sz="1867">
                <a:solidFill>
                  <a:schemeClr val="dk2"/>
                </a:solidFill>
              </a:defRPr>
            </a:lvl2pPr>
            <a:lvl3pPr rtl="0">
              <a:spcBef>
                <a:spcPts val="0"/>
              </a:spcBef>
              <a:buClr>
                <a:schemeClr val="dk2"/>
              </a:buClr>
              <a:buSzPct val="100000"/>
              <a:defRPr sz="1867">
                <a:solidFill>
                  <a:schemeClr val="dk2"/>
                </a:solidFill>
              </a:defRPr>
            </a:lvl3pPr>
            <a:lvl4pPr rtl="0">
              <a:spcBef>
                <a:spcPts val="0"/>
              </a:spcBef>
              <a:buClr>
                <a:schemeClr val="dk2"/>
              </a:buClr>
              <a:buSzPct val="100000"/>
              <a:defRPr sz="1867">
                <a:solidFill>
                  <a:schemeClr val="dk2"/>
                </a:solidFill>
              </a:defRPr>
            </a:lvl4pPr>
            <a:lvl5pPr rtl="0">
              <a:spcBef>
                <a:spcPts val="0"/>
              </a:spcBef>
              <a:buClr>
                <a:schemeClr val="dk2"/>
              </a:buClr>
              <a:buSzPct val="100000"/>
              <a:defRPr sz="1867">
                <a:solidFill>
                  <a:schemeClr val="dk2"/>
                </a:solidFill>
              </a:defRPr>
            </a:lvl5pPr>
            <a:lvl6pPr rtl="0">
              <a:spcBef>
                <a:spcPts val="0"/>
              </a:spcBef>
              <a:buClr>
                <a:schemeClr val="dk2"/>
              </a:buClr>
              <a:buSzPct val="100000"/>
              <a:defRPr sz="1867">
                <a:solidFill>
                  <a:schemeClr val="dk2"/>
                </a:solidFill>
              </a:defRPr>
            </a:lvl6pPr>
            <a:lvl7pPr rtl="0">
              <a:spcBef>
                <a:spcPts val="0"/>
              </a:spcBef>
              <a:buClr>
                <a:schemeClr val="dk2"/>
              </a:buClr>
              <a:buSzPct val="100000"/>
              <a:defRPr sz="1867">
                <a:solidFill>
                  <a:schemeClr val="dk2"/>
                </a:solidFill>
              </a:defRPr>
            </a:lvl7pPr>
            <a:lvl8pPr rtl="0">
              <a:spcBef>
                <a:spcPts val="0"/>
              </a:spcBef>
              <a:buClr>
                <a:schemeClr val="dk2"/>
              </a:buClr>
              <a:buSzPct val="100000"/>
              <a:defRPr sz="1867">
                <a:solidFill>
                  <a:schemeClr val="dk2"/>
                </a:solidFill>
              </a:defRPr>
            </a:lvl8pPr>
            <a:lvl9pPr rtl="0">
              <a:spcBef>
                <a:spcPts val="0"/>
              </a:spcBef>
              <a:buClr>
                <a:schemeClr val="dk2"/>
              </a:buClr>
              <a:buSzPct val="100000"/>
              <a:defRPr sz="1867">
                <a:solidFill>
                  <a:schemeClr val="dk2"/>
                </a:solidFill>
              </a:defRPr>
            </a:lvl9pPr>
          </a:lstStyle>
          <a:p>
            <a:pPr lvl="0"/>
            <a:r>
              <a:rPr lang="en-US"/>
              <a:t>Edit Master text styles</a:t>
            </a:r>
          </a:p>
        </p:txBody>
      </p:sp>
      <p:sp>
        <p:nvSpPr>
          <p:cNvPr id="340" name="Shape 340"/>
          <p:cNvSpPr txBox="1">
            <a:spLocks noGrp="1"/>
          </p:cNvSpPr>
          <p:nvPr>
            <p:ph type="body" idx="3"/>
          </p:nvPr>
        </p:nvSpPr>
        <p:spPr>
          <a:xfrm>
            <a:off x="8051267" y="1968301"/>
            <a:ext cx="3038399" cy="3802799"/>
          </a:xfrm>
          <a:prstGeom prst="rect">
            <a:avLst/>
          </a:prstGeom>
          <a:solidFill>
            <a:srgbClr val="EFEFEF"/>
          </a:solidFill>
          <a:ln w="9525" cap="flat">
            <a:solidFill>
              <a:srgbClr val="666666"/>
            </a:solidFill>
            <a:prstDash val="solid"/>
            <a:round/>
            <a:headEnd type="none" w="med" len="med"/>
            <a:tailEnd type="none" w="med" len="med"/>
          </a:ln>
        </p:spPr>
        <p:txBody>
          <a:bodyPr lIns="91425" tIns="91425" rIns="91425" bIns="91425" anchor="t" anchorCtr="0"/>
          <a:lstStyle>
            <a:lvl1pPr rtl="0">
              <a:spcBef>
                <a:spcPts val="0"/>
              </a:spcBef>
              <a:buClr>
                <a:schemeClr val="dk2"/>
              </a:buClr>
              <a:buSzPct val="100000"/>
              <a:defRPr sz="1867">
                <a:solidFill>
                  <a:schemeClr val="tx1"/>
                </a:solidFill>
                <a:latin typeface="Raleway"/>
                <a:ea typeface="Raleway"/>
                <a:cs typeface="Raleway"/>
              </a:defRPr>
            </a:lvl1pPr>
            <a:lvl2pPr rtl="0">
              <a:spcBef>
                <a:spcPts val="0"/>
              </a:spcBef>
              <a:buClr>
                <a:schemeClr val="dk2"/>
              </a:buClr>
              <a:buSzPct val="100000"/>
              <a:defRPr sz="1867">
                <a:solidFill>
                  <a:schemeClr val="dk2"/>
                </a:solidFill>
              </a:defRPr>
            </a:lvl2pPr>
            <a:lvl3pPr rtl="0">
              <a:spcBef>
                <a:spcPts val="0"/>
              </a:spcBef>
              <a:buClr>
                <a:schemeClr val="dk2"/>
              </a:buClr>
              <a:buSzPct val="100000"/>
              <a:defRPr sz="1867">
                <a:solidFill>
                  <a:schemeClr val="dk2"/>
                </a:solidFill>
              </a:defRPr>
            </a:lvl3pPr>
            <a:lvl4pPr rtl="0">
              <a:spcBef>
                <a:spcPts val="0"/>
              </a:spcBef>
              <a:buClr>
                <a:schemeClr val="dk2"/>
              </a:buClr>
              <a:buSzPct val="100000"/>
              <a:defRPr sz="1867">
                <a:solidFill>
                  <a:schemeClr val="dk2"/>
                </a:solidFill>
              </a:defRPr>
            </a:lvl4pPr>
            <a:lvl5pPr rtl="0">
              <a:spcBef>
                <a:spcPts val="0"/>
              </a:spcBef>
              <a:buClr>
                <a:schemeClr val="dk2"/>
              </a:buClr>
              <a:buSzPct val="100000"/>
              <a:defRPr sz="1867">
                <a:solidFill>
                  <a:schemeClr val="dk2"/>
                </a:solidFill>
              </a:defRPr>
            </a:lvl5pPr>
            <a:lvl6pPr rtl="0">
              <a:spcBef>
                <a:spcPts val="0"/>
              </a:spcBef>
              <a:buClr>
                <a:schemeClr val="dk2"/>
              </a:buClr>
              <a:buSzPct val="100000"/>
              <a:defRPr sz="1867">
                <a:solidFill>
                  <a:schemeClr val="dk2"/>
                </a:solidFill>
              </a:defRPr>
            </a:lvl6pPr>
            <a:lvl7pPr rtl="0">
              <a:spcBef>
                <a:spcPts val="0"/>
              </a:spcBef>
              <a:buClr>
                <a:schemeClr val="dk2"/>
              </a:buClr>
              <a:buSzPct val="100000"/>
              <a:defRPr sz="1867">
                <a:solidFill>
                  <a:schemeClr val="dk2"/>
                </a:solidFill>
              </a:defRPr>
            </a:lvl7pPr>
            <a:lvl8pPr rtl="0">
              <a:spcBef>
                <a:spcPts val="0"/>
              </a:spcBef>
              <a:buClr>
                <a:schemeClr val="dk2"/>
              </a:buClr>
              <a:buSzPct val="100000"/>
              <a:defRPr sz="1867">
                <a:solidFill>
                  <a:schemeClr val="dk2"/>
                </a:solidFill>
              </a:defRPr>
            </a:lvl8pPr>
            <a:lvl9pPr rtl="0">
              <a:spcBef>
                <a:spcPts val="0"/>
              </a:spcBef>
              <a:buClr>
                <a:schemeClr val="dk2"/>
              </a:buClr>
              <a:buSzPct val="100000"/>
              <a:defRPr sz="1867">
                <a:solidFill>
                  <a:schemeClr val="dk2"/>
                </a:solidFill>
              </a:defRPr>
            </a:lvl9pPr>
          </a:lstStyle>
          <a:p>
            <a:pPr lvl="0"/>
            <a:r>
              <a:rPr lang="en-US"/>
              <a:t>Edit Master text styles</a:t>
            </a:r>
          </a:p>
        </p:txBody>
      </p:sp>
      <p:sp>
        <p:nvSpPr>
          <p:cNvPr id="341" name="Shape 341"/>
          <p:cNvSpPr txBox="1">
            <a:spLocks noGrp="1"/>
          </p:cNvSpPr>
          <p:nvPr>
            <p:ph type="body" idx="4" hasCustomPrompt="1"/>
          </p:nvPr>
        </p:nvSpPr>
        <p:spPr>
          <a:xfrm>
            <a:off x="1147534" y="1254062"/>
            <a:ext cx="3038399" cy="618039"/>
          </a:xfrm>
          <a:prstGeom prst="rect">
            <a:avLst/>
          </a:prstGeom>
          <a:solidFill>
            <a:schemeClr val="accent1"/>
          </a:solidFill>
          <a:ln w="9525" cap="flat">
            <a:solidFill>
              <a:schemeClr val="accent1"/>
            </a:solidFill>
            <a:prstDash val="solid"/>
            <a:round/>
            <a:headEnd type="none" w="med" len="med"/>
            <a:tailEnd type="none" w="med" len="med"/>
          </a:ln>
        </p:spPr>
        <p:txBody>
          <a:bodyPr lIns="91425" tIns="91425" rIns="91425" bIns="91425" anchor="ctr" anchorCtr="0"/>
          <a:lstStyle>
            <a:lvl1pPr algn="ctr" rtl="0">
              <a:spcBef>
                <a:spcPts val="0"/>
              </a:spcBef>
              <a:buClr>
                <a:schemeClr val="lt1"/>
              </a:buClr>
              <a:buSzPct val="100000"/>
              <a:defRPr sz="1867" cap="all">
                <a:solidFill>
                  <a:schemeClr val="lt1"/>
                </a:solidFill>
                <a:latin typeface="Raleway"/>
                <a:ea typeface="Raleway"/>
                <a:cs typeface="Raleway"/>
              </a:defRPr>
            </a:lvl1pPr>
            <a:lvl2pPr algn="ctr" rtl="0">
              <a:spcBef>
                <a:spcPts val="0"/>
              </a:spcBef>
              <a:buClr>
                <a:schemeClr val="lt1"/>
              </a:buClr>
              <a:defRPr>
                <a:solidFill>
                  <a:schemeClr val="lt1"/>
                </a:solidFill>
              </a:defRPr>
            </a:lvl2pPr>
            <a:lvl3pPr algn="ctr" rtl="0">
              <a:spcBef>
                <a:spcPts val="0"/>
              </a:spcBef>
              <a:buClr>
                <a:schemeClr val="lt1"/>
              </a:buClr>
              <a:defRPr>
                <a:solidFill>
                  <a:schemeClr val="lt1"/>
                </a:solidFill>
              </a:defRPr>
            </a:lvl3pPr>
            <a:lvl4pPr algn="ctr" rtl="0">
              <a:spcBef>
                <a:spcPts val="0"/>
              </a:spcBef>
              <a:buClr>
                <a:schemeClr val="lt1"/>
              </a:buClr>
              <a:defRPr>
                <a:solidFill>
                  <a:schemeClr val="lt1"/>
                </a:solidFill>
              </a:defRPr>
            </a:lvl4pPr>
            <a:lvl5pPr algn="ctr" rtl="0">
              <a:spcBef>
                <a:spcPts val="0"/>
              </a:spcBef>
              <a:buClr>
                <a:schemeClr val="lt1"/>
              </a:buClr>
              <a:defRPr>
                <a:solidFill>
                  <a:schemeClr val="lt1"/>
                </a:solidFill>
              </a:defRPr>
            </a:lvl5pPr>
            <a:lvl6pPr algn="ctr" rtl="0">
              <a:spcBef>
                <a:spcPts val="0"/>
              </a:spcBef>
              <a:buClr>
                <a:schemeClr val="lt1"/>
              </a:buClr>
              <a:defRPr>
                <a:solidFill>
                  <a:schemeClr val="lt1"/>
                </a:solidFill>
              </a:defRPr>
            </a:lvl6pPr>
            <a:lvl7pPr algn="ctr" rtl="0">
              <a:spcBef>
                <a:spcPts val="0"/>
              </a:spcBef>
              <a:buClr>
                <a:schemeClr val="lt1"/>
              </a:buClr>
              <a:defRPr>
                <a:solidFill>
                  <a:schemeClr val="lt1"/>
                </a:solidFill>
              </a:defRPr>
            </a:lvl7pPr>
            <a:lvl8pPr algn="ctr" rtl="0">
              <a:spcBef>
                <a:spcPts val="0"/>
              </a:spcBef>
              <a:buClr>
                <a:schemeClr val="lt1"/>
              </a:buClr>
              <a:defRPr>
                <a:solidFill>
                  <a:schemeClr val="lt1"/>
                </a:solidFill>
              </a:defRPr>
            </a:lvl8pPr>
            <a:lvl9pPr algn="ctr">
              <a:spcBef>
                <a:spcPts val="0"/>
              </a:spcBef>
              <a:buClr>
                <a:schemeClr val="lt1"/>
              </a:buClr>
              <a:defRPr>
                <a:solidFill>
                  <a:schemeClr val="lt1"/>
                </a:solidFill>
              </a:defRPr>
            </a:lvl9pPr>
          </a:lstStyle>
          <a:p>
            <a:pPr lvl="0"/>
            <a:r>
              <a:rPr lang="en-US" dirty="0"/>
              <a:t>CLICK TO EDIT MASTER TEXT STYLES</a:t>
            </a:r>
          </a:p>
        </p:txBody>
      </p:sp>
      <p:sp>
        <p:nvSpPr>
          <p:cNvPr id="342" name="Shape 342"/>
          <p:cNvSpPr txBox="1">
            <a:spLocks noGrp="1"/>
          </p:cNvSpPr>
          <p:nvPr>
            <p:ph type="body" idx="5" hasCustomPrompt="1"/>
          </p:nvPr>
        </p:nvSpPr>
        <p:spPr>
          <a:xfrm>
            <a:off x="4599401" y="1261862"/>
            <a:ext cx="3038399" cy="618039"/>
          </a:xfrm>
          <a:prstGeom prst="rect">
            <a:avLst/>
          </a:prstGeom>
          <a:solidFill>
            <a:schemeClr val="accent1"/>
          </a:solidFill>
          <a:ln w="9525" cap="flat">
            <a:solidFill>
              <a:schemeClr val="accent1"/>
            </a:solidFill>
            <a:prstDash val="solid"/>
            <a:round/>
            <a:headEnd type="none" w="med" len="med"/>
            <a:tailEnd type="none" w="med" len="med"/>
          </a:ln>
        </p:spPr>
        <p:txBody>
          <a:bodyPr lIns="91425" tIns="91425" rIns="91425" bIns="91425" anchor="ctr" anchorCtr="0"/>
          <a:lstStyle>
            <a:lvl1pPr algn="ctr" rtl="0">
              <a:spcBef>
                <a:spcPts val="0"/>
              </a:spcBef>
              <a:buClr>
                <a:srgbClr val="FFFFFF"/>
              </a:buClr>
              <a:buSzPct val="100000"/>
              <a:defRPr sz="1867" cap="all">
                <a:solidFill>
                  <a:srgbClr val="FFFFFF"/>
                </a:solidFill>
                <a:latin typeface="Raleway"/>
                <a:ea typeface="Raleway"/>
                <a:cs typeface="Raleway"/>
              </a:defRPr>
            </a:lvl1pPr>
            <a:lvl2pPr rtl="0">
              <a:spcBef>
                <a:spcPts val="0"/>
              </a:spcBef>
              <a:buClr>
                <a:srgbClr val="FFFFFF"/>
              </a:buClr>
              <a:defRPr>
                <a:solidFill>
                  <a:srgbClr val="FFFFFF"/>
                </a:solidFill>
              </a:defRPr>
            </a:lvl2pPr>
            <a:lvl3pPr rtl="0">
              <a:spcBef>
                <a:spcPts val="0"/>
              </a:spcBef>
              <a:buClr>
                <a:srgbClr val="FFFFFF"/>
              </a:buClr>
              <a:defRPr>
                <a:solidFill>
                  <a:srgbClr val="FFFFFF"/>
                </a:solidFill>
              </a:defRPr>
            </a:lvl3pPr>
            <a:lvl4pPr rtl="0">
              <a:spcBef>
                <a:spcPts val="0"/>
              </a:spcBef>
              <a:buClr>
                <a:srgbClr val="FFFFFF"/>
              </a:buClr>
              <a:defRPr>
                <a:solidFill>
                  <a:srgbClr val="FFFFFF"/>
                </a:solidFill>
              </a:defRPr>
            </a:lvl4pPr>
            <a:lvl5pPr rtl="0">
              <a:spcBef>
                <a:spcPts val="0"/>
              </a:spcBef>
              <a:buClr>
                <a:srgbClr val="FFFFFF"/>
              </a:buClr>
              <a:defRPr>
                <a:solidFill>
                  <a:srgbClr val="FFFFFF"/>
                </a:solidFill>
              </a:defRPr>
            </a:lvl5pPr>
            <a:lvl6pPr rtl="0">
              <a:spcBef>
                <a:spcPts val="0"/>
              </a:spcBef>
              <a:buClr>
                <a:srgbClr val="FFFFFF"/>
              </a:buClr>
              <a:defRPr>
                <a:solidFill>
                  <a:srgbClr val="FFFFFF"/>
                </a:solidFill>
              </a:defRPr>
            </a:lvl6pPr>
            <a:lvl7pPr rtl="0">
              <a:spcBef>
                <a:spcPts val="0"/>
              </a:spcBef>
              <a:buClr>
                <a:srgbClr val="FFFFFF"/>
              </a:buClr>
              <a:defRPr>
                <a:solidFill>
                  <a:srgbClr val="FFFFFF"/>
                </a:solidFill>
              </a:defRPr>
            </a:lvl7pPr>
            <a:lvl8pPr rtl="0">
              <a:spcBef>
                <a:spcPts val="0"/>
              </a:spcBef>
              <a:buClr>
                <a:srgbClr val="FFFFFF"/>
              </a:buClr>
              <a:defRPr>
                <a:solidFill>
                  <a:srgbClr val="FFFFFF"/>
                </a:solidFill>
              </a:defRPr>
            </a:lvl8pPr>
            <a:lvl9pPr rtl="0">
              <a:spcBef>
                <a:spcPts val="0"/>
              </a:spcBef>
              <a:buClr>
                <a:srgbClr val="FFFFFF"/>
              </a:buClr>
              <a:defRPr>
                <a:solidFill>
                  <a:srgbClr val="FFFFFF"/>
                </a:solidFill>
              </a:defRPr>
            </a:lvl9pPr>
          </a:lstStyle>
          <a:p>
            <a:pPr lvl="0"/>
            <a:r>
              <a:rPr lang="en-US" dirty="0"/>
              <a:t>CLICK TO EDIT MASTER TEXT STYLES</a:t>
            </a:r>
          </a:p>
        </p:txBody>
      </p:sp>
      <p:sp>
        <p:nvSpPr>
          <p:cNvPr id="343" name="Shape 343"/>
          <p:cNvSpPr txBox="1">
            <a:spLocks noGrp="1"/>
          </p:cNvSpPr>
          <p:nvPr>
            <p:ph type="body" idx="6" hasCustomPrompt="1"/>
          </p:nvPr>
        </p:nvSpPr>
        <p:spPr>
          <a:xfrm>
            <a:off x="8051267" y="1261862"/>
            <a:ext cx="3038399" cy="618039"/>
          </a:xfrm>
          <a:prstGeom prst="rect">
            <a:avLst/>
          </a:prstGeom>
          <a:solidFill>
            <a:schemeClr val="accent1"/>
          </a:solidFill>
          <a:ln w="9525" cap="flat">
            <a:solidFill>
              <a:schemeClr val="accent1"/>
            </a:solidFill>
            <a:prstDash val="solid"/>
            <a:round/>
            <a:headEnd type="none" w="med" len="med"/>
            <a:tailEnd type="none" w="med" len="med"/>
          </a:ln>
        </p:spPr>
        <p:txBody>
          <a:bodyPr lIns="91425" tIns="91425" rIns="91425" bIns="91425" anchor="ctr" anchorCtr="0"/>
          <a:lstStyle>
            <a:lvl1pPr algn="ctr" rtl="0">
              <a:spcBef>
                <a:spcPts val="0"/>
              </a:spcBef>
              <a:buClr>
                <a:srgbClr val="FFFFFF"/>
              </a:buClr>
              <a:buSzPct val="100000"/>
              <a:defRPr sz="1867" cap="all">
                <a:solidFill>
                  <a:srgbClr val="FFFFFF"/>
                </a:solidFill>
                <a:latin typeface="Raleway"/>
                <a:ea typeface="Raleway"/>
                <a:cs typeface="Raleway"/>
              </a:defRPr>
            </a:lvl1pPr>
            <a:lvl2pPr algn="ctr" rtl="0">
              <a:spcBef>
                <a:spcPts val="0"/>
              </a:spcBef>
              <a:buClr>
                <a:srgbClr val="FFFFFF"/>
              </a:buClr>
              <a:defRPr>
                <a:solidFill>
                  <a:srgbClr val="FFFFFF"/>
                </a:solidFill>
              </a:defRPr>
            </a:lvl2pPr>
            <a:lvl3pPr algn="ctr" rtl="0">
              <a:spcBef>
                <a:spcPts val="0"/>
              </a:spcBef>
              <a:buClr>
                <a:srgbClr val="FFFFFF"/>
              </a:buClr>
              <a:defRPr>
                <a:solidFill>
                  <a:srgbClr val="FFFFFF"/>
                </a:solidFill>
              </a:defRPr>
            </a:lvl3pPr>
            <a:lvl4pPr algn="ctr" rtl="0">
              <a:spcBef>
                <a:spcPts val="0"/>
              </a:spcBef>
              <a:buClr>
                <a:srgbClr val="FFFFFF"/>
              </a:buClr>
              <a:defRPr>
                <a:solidFill>
                  <a:srgbClr val="FFFFFF"/>
                </a:solidFill>
              </a:defRPr>
            </a:lvl4pPr>
            <a:lvl5pPr algn="ctr" rtl="0">
              <a:spcBef>
                <a:spcPts val="0"/>
              </a:spcBef>
              <a:buClr>
                <a:srgbClr val="FFFFFF"/>
              </a:buClr>
              <a:defRPr>
                <a:solidFill>
                  <a:srgbClr val="FFFFFF"/>
                </a:solidFill>
              </a:defRPr>
            </a:lvl5pPr>
            <a:lvl6pPr algn="ctr" rtl="0">
              <a:spcBef>
                <a:spcPts val="0"/>
              </a:spcBef>
              <a:buClr>
                <a:srgbClr val="FFFFFF"/>
              </a:buClr>
              <a:defRPr>
                <a:solidFill>
                  <a:srgbClr val="FFFFFF"/>
                </a:solidFill>
              </a:defRPr>
            </a:lvl6pPr>
            <a:lvl7pPr algn="ctr" rtl="0">
              <a:spcBef>
                <a:spcPts val="0"/>
              </a:spcBef>
              <a:buClr>
                <a:srgbClr val="FFFFFF"/>
              </a:buClr>
              <a:defRPr>
                <a:solidFill>
                  <a:srgbClr val="FFFFFF"/>
                </a:solidFill>
              </a:defRPr>
            </a:lvl7pPr>
            <a:lvl8pPr algn="ctr" rtl="0">
              <a:spcBef>
                <a:spcPts val="0"/>
              </a:spcBef>
              <a:buClr>
                <a:srgbClr val="FFFFFF"/>
              </a:buClr>
              <a:defRPr>
                <a:solidFill>
                  <a:srgbClr val="FFFFFF"/>
                </a:solidFill>
              </a:defRPr>
            </a:lvl8pPr>
            <a:lvl9pPr algn="ctr" rtl="0">
              <a:spcBef>
                <a:spcPts val="0"/>
              </a:spcBef>
              <a:buClr>
                <a:srgbClr val="FFFFFF"/>
              </a:buClr>
              <a:defRPr>
                <a:solidFill>
                  <a:srgbClr val="FFFFFF"/>
                </a:solidFill>
              </a:defRPr>
            </a:lvl9pPr>
          </a:lstStyle>
          <a:p>
            <a:pPr lvl="0"/>
            <a:r>
              <a:rPr lang="en-US" dirty="0"/>
              <a:t>CLICK TO EDIT MASTER TEXT STYLES</a:t>
            </a:r>
          </a:p>
        </p:txBody>
      </p:sp>
      <p:sp>
        <p:nvSpPr>
          <p:cNvPr id="2" name="Title 1"/>
          <p:cNvSpPr>
            <a:spLocks noGrp="1"/>
          </p:cNvSpPr>
          <p:nvPr>
            <p:ph type="title" hasCustomPrompt="1"/>
          </p:nvPr>
        </p:nvSpPr>
        <p:spPr>
          <a:xfrm>
            <a:off x="305767" y="305768"/>
            <a:ext cx="6669199" cy="567829"/>
          </a:xfrm>
        </p:spPr>
        <p:txBody>
          <a:bodyPr vert="horz" anchor="t"/>
          <a:lstStyle>
            <a:lvl1pPr>
              <a:defRPr sz="1867">
                <a:solidFill>
                  <a:schemeClr val="bg2"/>
                </a:solidFill>
              </a:defRPr>
            </a:lvl1pPr>
          </a:lstStyle>
          <a:p>
            <a:r>
              <a:rPr lang="en-US" dirty="0"/>
              <a:t>CLICK TO EDIT MASTER TITLE STYLE</a:t>
            </a:r>
          </a:p>
        </p:txBody>
      </p:sp>
      <p:sp>
        <p:nvSpPr>
          <p:cNvPr id="9" name="Slide Number Placeholder 3"/>
          <p:cNvSpPr>
            <a:spLocks noGrp="1"/>
          </p:cNvSpPr>
          <p:nvPr>
            <p:ph type="sldNum" sz="quarter" idx="10"/>
          </p:nvPr>
        </p:nvSpPr>
        <p:spPr>
          <a:xfrm>
            <a:off x="12859" y="6488297"/>
            <a:ext cx="804184" cy="366183"/>
          </a:xfrm>
          <a:prstGeom prst="rect">
            <a:avLst/>
          </a:prstGeom>
        </p:spPr>
        <p:txBody>
          <a:bodyPr vert="horz" lIns="91440" tIns="45720" rIns="91440" bIns="45720" rtlCol="0" anchor="ctr"/>
          <a:lstStyle>
            <a:lvl1pPr algn="l">
              <a:defRPr sz="1200">
                <a:solidFill>
                  <a:schemeClr val="bg2"/>
                </a:solidFill>
                <a:latin typeface="Helvetica Neue"/>
                <a:cs typeface="Helvetica Neue"/>
              </a:defRPr>
            </a:lvl1pPr>
          </a:lstStyle>
          <a:p>
            <a:fld id="{95E3A436-1048-CA4E-9C3F-FCB70029503E}" type="slidenum">
              <a:rPr lang="en-US" smtClean="0"/>
              <a:pPr/>
              <a:t>‹#›</a:t>
            </a:fld>
            <a:endParaRPr lang="en-US"/>
          </a:p>
        </p:txBody>
      </p:sp>
    </p:spTree>
    <p:extLst>
      <p:ext uri="{BB962C8B-B14F-4D97-AF65-F5344CB8AC3E}">
        <p14:creationId xmlns:p14="http://schemas.microsoft.com/office/powerpoint/2010/main" val="4711143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DMI TEMPLATE - Content 1">
    <p:bg>
      <p:bgRef idx="1001">
        <a:schemeClr val="bg1"/>
      </p:bgRef>
    </p:bg>
    <p:spTree>
      <p:nvGrpSpPr>
        <p:cNvPr id="1" name="Shape 245"/>
        <p:cNvGrpSpPr/>
        <p:nvPr/>
      </p:nvGrpSpPr>
      <p:grpSpPr>
        <a:xfrm>
          <a:off x="0" y="0"/>
          <a:ext cx="0" cy="0"/>
          <a:chOff x="0" y="0"/>
          <a:chExt cx="0" cy="0"/>
        </a:xfrm>
      </p:grpSpPr>
      <p:sp>
        <p:nvSpPr>
          <p:cNvPr id="7" name="Title 1"/>
          <p:cNvSpPr>
            <a:spLocks noGrp="1"/>
          </p:cNvSpPr>
          <p:nvPr>
            <p:ph type="title" hasCustomPrompt="1"/>
          </p:nvPr>
        </p:nvSpPr>
        <p:spPr>
          <a:xfrm>
            <a:off x="305767" y="305768"/>
            <a:ext cx="6669199" cy="567829"/>
          </a:xfrm>
        </p:spPr>
        <p:txBody>
          <a:bodyPr vert="horz" anchor="t"/>
          <a:lstStyle>
            <a:lvl1pPr>
              <a:defRPr sz="1867">
                <a:solidFill>
                  <a:schemeClr val="bg2"/>
                </a:solidFill>
              </a:defRPr>
            </a:lvl1pPr>
          </a:lstStyle>
          <a:p>
            <a:r>
              <a:rPr lang="en-US" dirty="0"/>
              <a:t>CLICK TO EDIT MASTER TITLE STYLE</a:t>
            </a:r>
          </a:p>
        </p:txBody>
      </p:sp>
      <p:sp>
        <p:nvSpPr>
          <p:cNvPr id="3" name="Text Placeholder 2"/>
          <p:cNvSpPr>
            <a:spLocks noGrp="1"/>
          </p:cNvSpPr>
          <p:nvPr>
            <p:ph type="body" sz="quarter" idx="10"/>
          </p:nvPr>
        </p:nvSpPr>
        <p:spPr>
          <a:xfrm>
            <a:off x="609600" y="1122436"/>
            <a:ext cx="10005181" cy="5379135"/>
          </a:xfrm>
          <a:prstGeom prst="rect">
            <a:avLst/>
          </a:prstGeom>
        </p:spPr>
        <p:txBody>
          <a:bodyPr vert="horz"/>
          <a:lstStyle>
            <a:lvl1pPr marL="457189" indent="-457189">
              <a:buClr>
                <a:schemeClr val="accent1"/>
              </a:buClr>
              <a:buFont typeface="Lucida Grande"/>
              <a:buChar char="›"/>
              <a:defRPr sz="2667">
                <a:latin typeface="Raleway"/>
                <a:cs typeface="Raleway"/>
              </a:defRPr>
            </a:lvl1pPr>
            <a:lvl2pPr marL="992693" indent="-457189">
              <a:buClr>
                <a:schemeClr val="accent1"/>
              </a:buClr>
              <a:buFont typeface="Lucida Grande"/>
              <a:buChar char="›"/>
              <a:tabLst/>
              <a:defRPr sz="2667">
                <a:latin typeface="Raleway"/>
                <a:cs typeface="Raleway"/>
              </a:defRPr>
            </a:lvl2pPr>
            <a:lvl3pPr marL="1447764" indent="-457189">
              <a:buClr>
                <a:schemeClr val="accent1"/>
              </a:buClr>
              <a:buFont typeface="Lucida Grande"/>
              <a:buChar char="›"/>
              <a:defRPr sz="2667">
                <a:latin typeface="Raleway"/>
                <a:cs typeface="Raleway"/>
              </a:defRPr>
            </a:lvl3pPr>
            <a:lvl4pPr marL="1983268" indent="-457189">
              <a:buClr>
                <a:schemeClr val="accent1"/>
              </a:buClr>
              <a:buFont typeface="Lucida Grande"/>
              <a:buChar char="›"/>
              <a:defRPr sz="2667">
                <a:latin typeface="Raleway"/>
                <a:cs typeface="Raleway"/>
              </a:defRPr>
            </a:lvl4pPr>
            <a:lvl5pPr marL="2438339" indent="-457189">
              <a:buClr>
                <a:schemeClr val="accent1"/>
              </a:buClr>
              <a:buFont typeface="Lucida Grande"/>
              <a:buChar char="›"/>
              <a:tabLst/>
              <a:defRPr sz="2667">
                <a:latin typeface="Raleway"/>
                <a:cs typeface="Raleway"/>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3"/>
          <p:cNvSpPr>
            <a:spLocks noGrp="1"/>
          </p:cNvSpPr>
          <p:nvPr>
            <p:ph type="sldNum" sz="quarter" idx="4"/>
          </p:nvPr>
        </p:nvSpPr>
        <p:spPr>
          <a:xfrm>
            <a:off x="12859" y="6488297"/>
            <a:ext cx="804184" cy="366183"/>
          </a:xfrm>
          <a:prstGeom prst="rect">
            <a:avLst/>
          </a:prstGeom>
        </p:spPr>
        <p:txBody>
          <a:bodyPr vert="horz" lIns="91440" tIns="45720" rIns="91440" bIns="45720" rtlCol="0" anchor="ctr"/>
          <a:lstStyle>
            <a:lvl1pPr algn="l">
              <a:defRPr sz="1200">
                <a:solidFill>
                  <a:schemeClr val="bg2"/>
                </a:solidFill>
                <a:latin typeface="Helvetica Neue"/>
                <a:cs typeface="Helvetica Neue"/>
              </a:defRPr>
            </a:lvl1pPr>
          </a:lstStyle>
          <a:p>
            <a:fld id="{02CCB1B9-C065-439C-BA4B-82E33D2DF94F}" type="slidenum">
              <a:rPr lang="en-US" smtClean="0"/>
              <a:t>‹#›</a:t>
            </a:fld>
            <a:endParaRPr lang="en-US"/>
          </a:p>
        </p:txBody>
      </p:sp>
    </p:spTree>
    <p:extLst>
      <p:ext uri="{BB962C8B-B14F-4D97-AF65-F5344CB8AC3E}">
        <p14:creationId xmlns:p14="http://schemas.microsoft.com/office/powerpoint/2010/main" val="2076600905"/>
      </p:ext>
    </p:extLst>
  </p:cSld>
  <p:clrMapOvr>
    <a:overrideClrMapping bg1="lt1" tx1="dk1" bg2="lt2" tx2="dk2" accent1="accent1" accent2="accent2" accent3="accent3" accent4="accent4" accent5="accent5" accent6="accent6" hlink="hlink" folHlink="folHlink"/>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DMI TEMPLATE - Chart 8">
    <p:spTree>
      <p:nvGrpSpPr>
        <p:cNvPr id="1" name="Shape 344"/>
        <p:cNvGrpSpPr/>
        <p:nvPr/>
      </p:nvGrpSpPr>
      <p:grpSpPr>
        <a:xfrm>
          <a:off x="0" y="0"/>
          <a:ext cx="0" cy="0"/>
          <a:chOff x="0" y="0"/>
          <a:chExt cx="0" cy="0"/>
        </a:xfrm>
      </p:grpSpPr>
      <p:sp>
        <p:nvSpPr>
          <p:cNvPr id="345" name="Shape 345"/>
          <p:cNvSpPr txBox="1">
            <a:spLocks noGrp="1"/>
          </p:cNvSpPr>
          <p:nvPr>
            <p:ph type="body" idx="1"/>
          </p:nvPr>
        </p:nvSpPr>
        <p:spPr>
          <a:xfrm>
            <a:off x="1359668" y="1562667"/>
            <a:ext cx="4316800" cy="3898799"/>
          </a:xfrm>
          <a:prstGeom prst="rect">
            <a:avLst/>
          </a:prstGeom>
          <a:solidFill>
            <a:srgbClr val="EFEFEF"/>
          </a:solidFill>
          <a:ln>
            <a:noFill/>
          </a:ln>
        </p:spPr>
        <p:txBody>
          <a:bodyPr lIns="91425" tIns="91425" rIns="91425" bIns="91425" anchor="ctr" anchorCtr="0"/>
          <a:lstStyle>
            <a:lvl1pPr rtl="0">
              <a:spcBef>
                <a:spcPts val="0"/>
              </a:spcBef>
              <a:buSzPct val="100000"/>
              <a:defRPr sz="1867">
                <a:solidFill>
                  <a:schemeClr val="tx1"/>
                </a:solidFill>
                <a:latin typeface="Raleway"/>
                <a:ea typeface="Raleway"/>
                <a:cs typeface="Raleway"/>
              </a:defRPr>
            </a:lvl1pPr>
            <a:lvl2pPr rtl="0">
              <a:spcBef>
                <a:spcPts val="0"/>
              </a:spcBef>
              <a:buSzPct val="100000"/>
              <a:defRPr sz="1333"/>
            </a:lvl2pPr>
            <a:lvl3pPr rtl="0">
              <a:spcBef>
                <a:spcPts val="0"/>
              </a:spcBef>
              <a:buSzPct val="100000"/>
              <a:defRPr sz="1333"/>
            </a:lvl3pPr>
            <a:lvl4pPr rtl="0">
              <a:spcBef>
                <a:spcPts val="0"/>
              </a:spcBef>
              <a:buSzPct val="100000"/>
              <a:defRPr sz="1333"/>
            </a:lvl4pPr>
            <a:lvl5pPr rtl="0">
              <a:spcBef>
                <a:spcPts val="0"/>
              </a:spcBef>
              <a:buSzPct val="100000"/>
              <a:defRPr sz="1333"/>
            </a:lvl5pPr>
            <a:lvl6pPr rtl="0">
              <a:spcBef>
                <a:spcPts val="0"/>
              </a:spcBef>
              <a:buSzPct val="100000"/>
              <a:defRPr sz="1333"/>
            </a:lvl6pPr>
            <a:lvl7pPr rtl="0">
              <a:spcBef>
                <a:spcPts val="0"/>
              </a:spcBef>
              <a:buSzPct val="100000"/>
              <a:defRPr sz="1333"/>
            </a:lvl7pPr>
            <a:lvl8pPr rtl="0">
              <a:spcBef>
                <a:spcPts val="0"/>
              </a:spcBef>
              <a:buSzPct val="100000"/>
              <a:defRPr sz="1333"/>
            </a:lvl8pPr>
            <a:lvl9pPr>
              <a:spcBef>
                <a:spcPts val="0"/>
              </a:spcBef>
              <a:buSzPct val="100000"/>
              <a:defRPr sz="1333"/>
            </a:lvl9pPr>
          </a:lstStyle>
          <a:p>
            <a:pPr lvl="0"/>
            <a:r>
              <a:rPr lang="en-US"/>
              <a:t>Edit Master text styles</a:t>
            </a:r>
          </a:p>
        </p:txBody>
      </p:sp>
      <p:sp>
        <p:nvSpPr>
          <p:cNvPr id="346" name="Shape 346"/>
          <p:cNvSpPr/>
          <p:nvPr/>
        </p:nvSpPr>
        <p:spPr>
          <a:xfrm rot="-1799999">
            <a:off x="5444302" y="3081084"/>
            <a:ext cx="804567" cy="695833"/>
          </a:xfrm>
          <a:prstGeom prst="flowChartExtract">
            <a:avLst/>
          </a:prstGeom>
          <a:solidFill>
            <a:srgbClr val="EFEFEF"/>
          </a:solidFill>
          <a:ln>
            <a:noFill/>
          </a:ln>
        </p:spPr>
        <p:txBody>
          <a:bodyPr lIns="121900" tIns="121900" rIns="121900" bIns="121900" anchor="ctr" anchorCtr="0">
            <a:noAutofit/>
          </a:bodyPr>
          <a:lstStyle/>
          <a:p>
            <a:pPr>
              <a:spcBef>
                <a:spcPts val="0"/>
              </a:spcBef>
              <a:buNone/>
            </a:pPr>
            <a:endParaRPr sz="1867" dirty="0">
              <a:latin typeface="Raleway"/>
              <a:ea typeface="Raleway"/>
              <a:cs typeface="Raleway"/>
            </a:endParaRPr>
          </a:p>
        </p:txBody>
      </p:sp>
      <p:sp>
        <p:nvSpPr>
          <p:cNvPr id="347" name="Shape 347"/>
          <p:cNvSpPr txBox="1">
            <a:spLocks noGrp="1"/>
          </p:cNvSpPr>
          <p:nvPr>
            <p:ph type="body" idx="2"/>
          </p:nvPr>
        </p:nvSpPr>
        <p:spPr>
          <a:xfrm>
            <a:off x="6436568" y="1562667"/>
            <a:ext cx="4316800" cy="3898799"/>
          </a:xfrm>
          <a:prstGeom prst="rect">
            <a:avLst/>
          </a:prstGeom>
          <a:noFill/>
        </p:spPr>
        <p:txBody>
          <a:bodyPr lIns="91425" tIns="91425" rIns="91425" bIns="91425" anchor="ctr" anchorCtr="0"/>
          <a:lstStyle>
            <a:lvl1pPr rtl="0">
              <a:spcBef>
                <a:spcPts val="0"/>
              </a:spcBef>
              <a:buClr>
                <a:srgbClr val="E92F40"/>
              </a:buClr>
              <a:buSzPct val="100000"/>
              <a:defRPr sz="1867">
                <a:solidFill>
                  <a:schemeClr val="accent1"/>
                </a:solidFill>
                <a:latin typeface="Raleway"/>
                <a:ea typeface="Raleway"/>
                <a:cs typeface="Raleway"/>
              </a:defRPr>
            </a:lvl1pPr>
            <a:lvl2pPr rtl="0">
              <a:spcBef>
                <a:spcPts val="0"/>
              </a:spcBef>
              <a:buClr>
                <a:srgbClr val="E92F40"/>
              </a:buClr>
              <a:buSzPct val="100000"/>
              <a:defRPr sz="1333">
                <a:solidFill>
                  <a:srgbClr val="E92F40"/>
                </a:solidFill>
              </a:defRPr>
            </a:lvl2pPr>
            <a:lvl3pPr rtl="0">
              <a:spcBef>
                <a:spcPts val="0"/>
              </a:spcBef>
              <a:buClr>
                <a:srgbClr val="E92F40"/>
              </a:buClr>
              <a:buSzPct val="100000"/>
              <a:defRPr sz="1333">
                <a:solidFill>
                  <a:srgbClr val="E92F40"/>
                </a:solidFill>
              </a:defRPr>
            </a:lvl3pPr>
            <a:lvl4pPr rtl="0">
              <a:spcBef>
                <a:spcPts val="0"/>
              </a:spcBef>
              <a:buClr>
                <a:srgbClr val="E92F40"/>
              </a:buClr>
              <a:buSzPct val="100000"/>
              <a:defRPr sz="1333">
                <a:solidFill>
                  <a:srgbClr val="E92F40"/>
                </a:solidFill>
              </a:defRPr>
            </a:lvl4pPr>
            <a:lvl5pPr rtl="0">
              <a:spcBef>
                <a:spcPts val="0"/>
              </a:spcBef>
              <a:buClr>
                <a:srgbClr val="E92F40"/>
              </a:buClr>
              <a:buSzPct val="100000"/>
              <a:defRPr sz="1333">
                <a:solidFill>
                  <a:srgbClr val="E92F40"/>
                </a:solidFill>
              </a:defRPr>
            </a:lvl5pPr>
            <a:lvl6pPr rtl="0">
              <a:spcBef>
                <a:spcPts val="0"/>
              </a:spcBef>
              <a:buClr>
                <a:srgbClr val="E92F40"/>
              </a:buClr>
              <a:buSzPct val="100000"/>
              <a:defRPr sz="1333">
                <a:solidFill>
                  <a:srgbClr val="E92F40"/>
                </a:solidFill>
              </a:defRPr>
            </a:lvl6pPr>
            <a:lvl7pPr rtl="0">
              <a:spcBef>
                <a:spcPts val="0"/>
              </a:spcBef>
              <a:buClr>
                <a:srgbClr val="E92F40"/>
              </a:buClr>
              <a:buSzPct val="100000"/>
              <a:defRPr sz="1333">
                <a:solidFill>
                  <a:srgbClr val="E92F40"/>
                </a:solidFill>
              </a:defRPr>
            </a:lvl7pPr>
            <a:lvl8pPr rtl="0">
              <a:spcBef>
                <a:spcPts val="0"/>
              </a:spcBef>
              <a:buClr>
                <a:srgbClr val="E92F40"/>
              </a:buClr>
              <a:buSzPct val="100000"/>
              <a:defRPr sz="1333">
                <a:solidFill>
                  <a:srgbClr val="E92F40"/>
                </a:solidFill>
              </a:defRPr>
            </a:lvl8pPr>
            <a:lvl9pPr rtl="0">
              <a:spcBef>
                <a:spcPts val="0"/>
              </a:spcBef>
              <a:buClr>
                <a:srgbClr val="E92F40"/>
              </a:buClr>
              <a:buSzPct val="100000"/>
              <a:defRPr sz="1333">
                <a:solidFill>
                  <a:srgbClr val="E92F40"/>
                </a:solidFill>
              </a:defRPr>
            </a:lvl9pPr>
          </a:lstStyle>
          <a:p>
            <a:pPr lvl="0"/>
            <a:r>
              <a:rPr lang="en-US"/>
              <a:t>Edit Master text styles</a:t>
            </a:r>
          </a:p>
        </p:txBody>
      </p:sp>
      <p:sp>
        <p:nvSpPr>
          <p:cNvPr id="10" name="Title 1"/>
          <p:cNvSpPr>
            <a:spLocks noGrp="1"/>
          </p:cNvSpPr>
          <p:nvPr>
            <p:ph type="title" hasCustomPrompt="1"/>
          </p:nvPr>
        </p:nvSpPr>
        <p:spPr>
          <a:xfrm>
            <a:off x="305767" y="305768"/>
            <a:ext cx="6669199" cy="567829"/>
          </a:xfrm>
        </p:spPr>
        <p:txBody>
          <a:bodyPr vert="horz" anchor="t"/>
          <a:lstStyle>
            <a:lvl1pPr>
              <a:defRPr sz="1867">
                <a:solidFill>
                  <a:schemeClr val="bg2"/>
                </a:solidFill>
              </a:defRPr>
            </a:lvl1pPr>
          </a:lstStyle>
          <a:p>
            <a:r>
              <a:rPr lang="en-US" dirty="0"/>
              <a:t>CLICK TO EDIT MASTER TITLE STYLE</a:t>
            </a:r>
          </a:p>
        </p:txBody>
      </p:sp>
      <p:sp>
        <p:nvSpPr>
          <p:cNvPr id="6" name="Slide Number Placeholder 3"/>
          <p:cNvSpPr>
            <a:spLocks noGrp="1"/>
          </p:cNvSpPr>
          <p:nvPr>
            <p:ph type="sldNum" sz="quarter" idx="4"/>
          </p:nvPr>
        </p:nvSpPr>
        <p:spPr>
          <a:xfrm>
            <a:off x="12859" y="6488297"/>
            <a:ext cx="804184" cy="366183"/>
          </a:xfrm>
          <a:prstGeom prst="rect">
            <a:avLst/>
          </a:prstGeom>
        </p:spPr>
        <p:txBody>
          <a:bodyPr vert="horz" lIns="91440" tIns="45720" rIns="91440" bIns="45720" rtlCol="0" anchor="ctr"/>
          <a:lstStyle>
            <a:lvl1pPr algn="l">
              <a:defRPr sz="1200">
                <a:solidFill>
                  <a:schemeClr val="bg2"/>
                </a:solidFill>
                <a:latin typeface="Helvetica Neue"/>
                <a:cs typeface="Helvetica Neue"/>
              </a:defRPr>
            </a:lvl1pPr>
          </a:lstStyle>
          <a:p>
            <a:fld id="{95E3A436-1048-CA4E-9C3F-FCB70029503E}" type="slidenum">
              <a:rPr lang="en-US" smtClean="0"/>
              <a:pPr/>
              <a:t>‹#›</a:t>
            </a:fld>
            <a:endParaRPr lang="en-US"/>
          </a:p>
        </p:txBody>
      </p:sp>
    </p:spTree>
    <p:extLst>
      <p:ext uri="{BB962C8B-B14F-4D97-AF65-F5344CB8AC3E}">
        <p14:creationId xmlns:p14="http://schemas.microsoft.com/office/powerpoint/2010/main" val="2829060182"/>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DMI TEMPLATE - Chart 9">
    <p:spTree>
      <p:nvGrpSpPr>
        <p:cNvPr id="1" name="Shape 351"/>
        <p:cNvGrpSpPr/>
        <p:nvPr/>
      </p:nvGrpSpPr>
      <p:grpSpPr>
        <a:xfrm>
          <a:off x="0" y="0"/>
          <a:ext cx="0" cy="0"/>
          <a:chOff x="0" y="0"/>
          <a:chExt cx="0" cy="0"/>
        </a:xfrm>
      </p:grpSpPr>
      <p:pic>
        <p:nvPicPr>
          <p:cNvPr id="352" name="Shape 352"/>
          <p:cNvPicPr preferRelativeResize="0"/>
          <p:nvPr/>
        </p:nvPicPr>
        <p:blipFill rotWithShape="1">
          <a:blip r:embed="rId2">
            <a:alphaModFix/>
          </a:blip>
          <a:srcRect l="2264" t="974" r="4022" b="53929"/>
          <a:stretch/>
        </p:blipFill>
        <p:spPr>
          <a:xfrm>
            <a:off x="1" y="1"/>
            <a:ext cx="12192000" cy="3300252"/>
          </a:xfrm>
          <a:prstGeom prst="rect">
            <a:avLst/>
          </a:prstGeom>
          <a:noFill/>
          <a:ln>
            <a:noFill/>
          </a:ln>
        </p:spPr>
      </p:pic>
      <p:sp>
        <p:nvSpPr>
          <p:cNvPr id="4" name="Shape 349"/>
          <p:cNvSpPr txBox="1">
            <a:spLocks noGrp="1"/>
          </p:cNvSpPr>
          <p:nvPr>
            <p:ph type="title" hasCustomPrompt="1"/>
          </p:nvPr>
        </p:nvSpPr>
        <p:spPr>
          <a:xfrm>
            <a:off x="609600" y="565837"/>
            <a:ext cx="10972800" cy="2076523"/>
          </a:xfrm>
          <a:prstGeom prst="rect">
            <a:avLst/>
          </a:prstGeom>
        </p:spPr>
        <p:txBody>
          <a:bodyPr lIns="91425" tIns="91425" rIns="91425" bIns="91425" anchor="t" anchorCtr="0"/>
          <a:lstStyle>
            <a:lvl1pPr rtl="0">
              <a:spcBef>
                <a:spcPts val="0"/>
              </a:spcBef>
              <a:buNone/>
              <a:defRPr sz="3733">
                <a:solidFill>
                  <a:schemeClr val="bg1"/>
                </a:solidFill>
              </a:defRPr>
            </a:lvl1pPr>
            <a:lvl2pPr rtl="0">
              <a:spcBef>
                <a:spcPts val="0"/>
              </a:spcBef>
              <a:buNone/>
              <a:defRPr/>
            </a:lvl2pPr>
            <a:lvl3pPr rtl="0">
              <a:spcBef>
                <a:spcPts val="0"/>
              </a:spcBef>
              <a:buNone/>
              <a:defRPr/>
            </a:lvl3pPr>
            <a:lvl4pPr rtl="0">
              <a:spcBef>
                <a:spcPts val="0"/>
              </a:spcBef>
              <a:buNone/>
              <a:defRPr/>
            </a:lvl4pPr>
            <a:lvl5pPr rtl="0">
              <a:spcBef>
                <a:spcPts val="0"/>
              </a:spcBef>
              <a:buNone/>
              <a:defRPr/>
            </a:lvl5pPr>
            <a:lvl6pPr rtl="0">
              <a:spcBef>
                <a:spcPts val="0"/>
              </a:spcBef>
              <a:buNone/>
              <a:defRPr/>
            </a:lvl6pPr>
            <a:lvl7pPr rtl="0">
              <a:spcBef>
                <a:spcPts val="0"/>
              </a:spcBef>
              <a:buNone/>
              <a:defRPr/>
            </a:lvl7pPr>
            <a:lvl8pPr rtl="0">
              <a:spcBef>
                <a:spcPts val="0"/>
              </a:spcBef>
              <a:buNone/>
              <a:defRPr/>
            </a:lvl8pPr>
            <a:lvl9pPr>
              <a:spcBef>
                <a:spcPts val="0"/>
              </a:spcBef>
              <a:buNone/>
              <a:defRPr/>
            </a:lvl9pPr>
          </a:lstStyle>
          <a:p>
            <a:r>
              <a:rPr lang="en-US" dirty="0"/>
              <a:t>CLICK TO EDIT MASTER TITLE STYLE</a:t>
            </a:r>
            <a:endParaRPr dirty="0"/>
          </a:p>
        </p:txBody>
      </p:sp>
      <p:sp>
        <p:nvSpPr>
          <p:cNvPr id="5" name="Text Placeholder 2"/>
          <p:cNvSpPr>
            <a:spLocks noGrp="1"/>
          </p:cNvSpPr>
          <p:nvPr>
            <p:ph type="body" sz="quarter" idx="11"/>
          </p:nvPr>
        </p:nvSpPr>
        <p:spPr>
          <a:xfrm>
            <a:off x="518584" y="3613024"/>
            <a:ext cx="10312537" cy="2880560"/>
          </a:xfrm>
          <a:prstGeom prst="rect">
            <a:avLst/>
          </a:prstGeom>
        </p:spPr>
        <p:txBody>
          <a:bodyPr vert="horz"/>
          <a:lstStyle>
            <a:lvl1pPr marL="457189" indent="-457189">
              <a:buClr>
                <a:schemeClr val="accent1"/>
              </a:buClr>
              <a:buFont typeface="Lucida Grande"/>
              <a:buChar char="›"/>
              <a:defRPr sz="2667">
                <a:latin typeface="Raleway"/>
                <a:cs typeface="Raleway"/>
              </a:defRPr>
            </a:lvl1pPr>
            <a:lvl2pPr marL="992693" indent="-457189">
              <a:buClr>
                <a:schemeClr val="accent1"/>
              </a:buClr>
              <a:buFont typeface="Lucida Grande"/>
              <a:buChar char="›"/>
              <a:tabLst/>
              <a:defRPr sz="2667">
                <a:latin typeface="Raleway"/>
                <a:cs typeface="Raleway"/>
              </a:defRPr>
            </a:lvl2pPr>
            <a:lvl3pPr marL="1447764" indent="-457189">
              <a:buClr>
                <a:schemeClr val="accent1"/>
              </a:buClr>
              <a:buFont typeface="Lucida Grande"/>
              <a:buChar char="›"/>
              <a:defRPr sz="2667">
                <a:latin typeface="Raleway"/>
                <a:cs typeface="Raleway"/>
              </a:defRPr>
            </a:lvl3pPr>
            <a:lvl4pPr marL="1983268" indent="-457189">
              <a:buClr>
                <a:schemeClr val="accent1"/>
              </a:buClr>
              <a:buFont typeface="Lucida Grande"/>
              <a:buChar char="›"/>
              <a:defRPr sz="2667">
                <a:latin typeface="Raleway"/>
                <a:cs typeface="Raleway"/>
              </a:defRPr>
            </a:lvl4pPr>
            <a:lvl5pPr marL="2438339" indent="-457189">
              <a:buClr>
                <a:schemeClr val="accent1"/>
              </a:buClr>
              <a:buFont typeface="Lucida Grande"/>
              <a:buChar char="›"/>
              <a:tabLst/>
              <a:defRPr sz="2667">
                <a:latin typeface="Raleway"/>
                <a:cs typeface="Raleway"/>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3"/>
          <p:cNvSpPr>
            <a:spLocks noGrp="1"/>
          </p:cNvSpPr>
          <p:nvPr>
            <p:ph type="sldNum" sz="quarter" idx="4"/>
          </p:nvPr>
        </p:nvSpPr>
        <p:spPr>
          <a:xfrm>
            <a:off x="12859" y="6488297"/>
            <a:ext cx="804184" cy="366183"/>
          </a:xfrm>
          <a:prstGeom prst="rect">
            <a:avLst/>
          </a:prstGeom>
        </p:spPr>
        <p:txBody>
          <a:bodyPr vert="horz" lIns="91440" tIns="45720" rIns="91440" bIns="45720" rtlCol="0" anchor="ctr"/>
          <a:lstStyle>
            <a:lvl1pPr algn="l">
              <a:defRPr sz="1200">
                <a:solidFill>
                  <a:schemeClr val="bg2"/>
                </a:solidFill>
                <a:latin typeface="Helvetica Neue"/>
                <a:cs typeface="Helvetica Neue"/>
              </a:defRPr>
            </a:lvl1pPr>
          </a:lstStyle>
          <a:p>
            <a:fld id="{95E3A436-1048-CA4E-9C3F-FCB70029503E}" type="slidenum">
              <a:rPr lang="en-US" smtClean="0"/>
              <a:pPr/>
              <a:t>‹#›</a:t>
            </a:fld>
            <a:endParaRPr lang="en-US"/>
          </a:p>
        </p:txBody>
      </p:sp>
    </p:spTree>
    <p:extLst>
      <p:ext uri="{BB962C8B-B14F-4D97-AF65-F5344CB8AC3E}">
        <p14:creationId xmlns:p14="http://schemas.microsoft.com/office/powerpoint/2010/main" val="473986379"/>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DMI TEMPLATE - Chart 10">
    <p:spTree>
      <p:nvGrpSpPr>
        <p:cNvPr id="1" name="Shape 391"/>
        <p:cNvGrpSpPr/>
        <p:nvPr/>
      </p:nvGrpSpPr>
      <p:grpSpPr>
        <a:xfrm>
          <a:off x="0" y="0"/>
          <a:ext cx="0" cy="0"/>
          <a:chOff x="0" y="0"/>
          <a:chExt cx="0" cy="0"/>
        </a:xfrm>
      </p:grpSpPr>
      <p:pic>
        <p:nvPicPr>
          <p:cNvPr id="392" name="Shape 392"/>
          <p:cNvPicPr preferRelativeResize="0"/>
          <p:nvPr/>
        </p:nvPicPr>
        <p:blipFill rotWithShape="1">
          <a:blip r:embed="rId2">
            <a:alphaModFix/>
          </a:blip>
          <a:srcRect b="70282"/>
          <a:stretch/>
        </p:blipFill>
        <p:spPr>
          <a:xfrm>
            <a:off x="0" y="1"/>
            <a:ext cx="12192000" cy="2038033"/>
          </a:xfrm>
          <a:prstGeom prst="rect">
            <a:avLst/>
          </a:prstGeom>
          <a:noFill/>
          <a:ln>
            <a:noFill/>
          </a:ln>
        </p:spPr>
      </p:pic>
      <p:sp>
        <p:nvSpPr>
          <p:cNvPr id="393" name="Shape 393"/>
          <p:cNvSpPr txBox="1"/>
          <p:nvPr/>
        </p:nvSpPr>
        <p:spPr>
          <a:xfrm>
            <a:off x="711200" y="579437"/>
            <a:ext cx="10972800" cy="1143200"/>
          </a:xfrm>
          <a:prstGeom prst="rect">
            <a:avLst/>
          </a:prstGeom>
          <a:noFill/>
          <a:ln>
            <a:noFill/>
          </a:ln>
        </p:spPr>
        <p:txBody>
          <a:bodyPr lIns="121900" tIns="121900" rIns="121900" bIns="121900" anchor="t" anchorCtr="0">
            <a:noAutofit/>
          </a:bodyPr>
          <a:lstStyle/>
          <a:p>
            <a:pPr lvl="0" rtl="0">
              <a:spcBef>
                <a:spcPts val="0"/>
              </a:spcBef>
              <a:buNone/>
            </a:pPr>
            <a:endParaRPr lang="en" sz="6400" b="1" dirty="0">
              <a:solidFill>
                <a:srgbClr val="FFFFFF"/>
              </a:solidFill>
              <a:latin typeface="Raleway"/>
              <a:ea typeface="Raleway"/>
              <a:cs typeface="Raleway"/>
              <a:sym typeface="Raleway"/>
            </a:endParaRPr>
          </a:p>
        </p:txBody>
      </p:sp>
      <p:sp>
        <p:nvSpPr>
          <p:cNvPr id="5" name="Shape 349"/>
          <p:cNvSpPr txBox="1">
            <a:spLocks noGrp="1"/>
          </p:cNvSpPr>
          <p:nvPr>
            <p:ph type="title" hasCustomPrompt="1"/>
          </p:nvPr>
        </p:nvSpPr>
        <p:spPr>
          <a:xfrm>
            <a:off x="609600" y="312770"/>
            <a:ext cx="10972800" cy="1409868"/>
          </a:xfrm>
          <a:prstGeom prst="rect">
            <a:avLst/>
          </a:prstGeom>
        </p:spPr>
        <p:txBody>
          <a:bodyPr lIns="91425" tIns="91425" rIns="91425" bIns="91425" anchor="ctr" anchorCtr="0"/>
          <a:lstStyle>
            <a:lvl1pPr rtl="0">
              <a:spcBef>
                <a:spcPts val="0"/>
              </a:spcBef>
              <a:buNone/>
              <a:defRPr sz="3733">
                <a:solidFill>
                  <a:schemeClr val="bg1"/>
                </a:solidFill>
              </a:defRPr>
            </a:lvl1pPr>
            <a:lvl2pPr rtl="0">
              <a:spcBef>
                <a:spcPts val="0"/>
              </a:spcBef>
              <a:buNone/>
              <a:defRPr/>
            </a:lvl2pPr>
            <a:lvl3pPr rtl="0">
              <a:spcBef>
                <a:spcPts val="0"/>
              </a:spcBef>
              <a:buNone/>
              <a:defRPr/>
            </a:lvl3pPr>
            <a:lvl4pPr rtl="0">
              <a:spcBef>
                <a:spcPts val="0"/>
              </a:spcBef>
              <a:buNone/>
              <a:defRPr/>
            </a:lvl4pPr>
            <a:lvl5pPr rtl="0">
              <a:spcBef>
                <a:spcPts val="0"/>
              </a:spcBef>
              <a:buNone/>
              <a:defRPr/>
            </a:lvl5pPr>
            <a:lvl6pPr rtl="0">
              <a:spcBef>
                <a:spcPts val="0"/>
              </a:spcBef>
              <a:buNone/>
              <a:defRPr/>
            </a:lvl6pPr>
            <a:lvl7pPr rtl="0">
              <a:spcBef>
                <a:spcPts val="0"/>
              </a:spcBef>
              <a:buNone/>
              <a:defRPr/>
            </a:lvl7pPr>
            <a:lvl8pPr rtl="0">
              <a:spcBef>
                <a:spcPts val="0"/>
              </a:spcBef>
              <a:buNone/>
              <a:defRPr/>
            </a:lvl8pPr>
            <a:lvl9pPr>
              <a:spcBef>
                <a:spcPts val="0"/>
              </a:spcBef>
              <a:buNone/>
              <a:defRPr/>
            </a:lvl9pPr>
          </a:lstStyle>
          <a:p>
            <a:r>
              <a:rPr lang="en-US" dirty="0"/>
              <a:t>CLICK TO EDIT MASTER TITLE STYLE</a:t>
            </a:r>
            <a:endParaRPr dirty="0"/>
          </a:p>
        </p:txBody>
      </p:sp>
      <p:sp>
        <p:nvSpPr>
          <p:cNvPr id="6" name="Text Placeholder 2"/>
          <p:cNvSpPr>
            <a:spLocks noGrp="1"/>
          </p:cNvSpPr>
          <p:nvPr>
            <p:ph type="body" sz="quarter" idx="10"/>
          </p:nvPr>
        </p:nvSpPr>
        <p:spPr>
          <a:xfrm>
            <a:off x="609599" y="2275664"/>
            <a:ext cx="10229508" cy="4225907"/>
          </a:xfrm>
          <a:prstGeom prst="rect">
            <a:avLst/>
          </a:prstGeom>
        </p:spPr>
        <p:txBody>
          <a:bodyPr vert="horz"/>
          <a:lstStyle>
            <a:lvl1pPr marL="457189" indent="-457189">
              <a:buClr>
                <a:schemeClr val="accent1"/>
              </a:buClr>
              <a:buFont typeface="Lucida Grande"/>
              <a:buChar char="›"/>
              <a:defRPr sz="2667">
                <a:latin typeface="Raleway"/>
                <a:cs typeface="Raleway"/>
              </a:defRPr>
            </a:lvl1pPr>
            <a:lvl2pPr marL="992693" indent="-457189">
              <a:buClr>
                <a:schemeClr val="accent1"/>
              </a:buClr>
              <a:buFont typeface="Lucida Grande"/>
              <a:buChar char="›"/>
              <a:tabLst/>
              <a:defRPr sz="2667">
                <a:latin typeface="Raleway"/>
                <a:cs typeface="Raleway"/>
              </a:defRPr>
            </a:lvl2pPr>
            <a:lvl3pPr marL="1447764" indent="-457189">
              <a:buClr>
                <a:schemeClr val="accent1"/>
              </a:buClr>
              <a:buFont typeface="Lucida Grande"/>
              <a:buChar char="›"/>
              <a:defRPr sz="2667">
                <a:latin typeface="Raleway"/>
                <a:cs typeface="Raleway"/>
              </a:defRPr>
            </a:lvl3pPr>
            <a:lvl4pPr marL="1983268" indent="-457189">
              <a:buClr>
                <a:schemeClr val="accent1"/>
              </a:buClr>
              <a:buFont typeface="Lucida Grande"/>
              <a:buChar char="›"/>
              <a:defRPr sz="2667">
                <a:latin typeface="Raleway"/>
                <a:cs typeface="Raleway"/>
              </a:defRPr>
            </a:lvl4pPr>
            <a:lvl5pPr marL="2438339" indent="-457189">
              <a:buClr>
                <a:schemeClr val="accent1"/>
              </a:buClr>
              <a:buFont typeface="Lucida Grande"/>
              <a:buChar char="›"/>
              <a:tabLst/>
              <a:defRPr sz="2667">
                <a:latin typeface="Raleway"/>
                <a:cs typeface="Raleway"/>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3"/>
          <p:cNvSpPr>
            <a:spLocks noGrp="1"/>
          </p:cNvSpPr>
          <p:nvPr>
            <p:ph type="sldNum" sz="quarter" idx="4"/>
          </p:nvPr>
        </p:nvSpPr>
        <p:spPr>
          <a:xfrm>
            <a:off x="12859" y="6488297"/>
            <a:ext cx="804184" cy="366183"/>
          </a:xfrm>
          <a:prstGeom prst="rect">
            <a:avLst/>
          </a:prstGeom>
        </p:spPr>
        <p:txBody>
          <a:bodyPr vert="horz" lIns="91440" tIns="45720" rIns="91440" bIns="45720" rtlCol="0" anchor="ctr"/>
          <a:lstStyle>
            <a:lvl1pPr algn="l">
              <a:defRPr sz="1200">
                <a:solidFill>
                  <a:schemeClr val="bg2"/>
                </a:solidFill>
                <a:latin typeface="Helvetica Neue"/>
                <a:cs typeface="Helvetica Neue"/>
              </a:defRPr>
            </a:lvl1pPr>
          </a:lstStyle>
          <a:p>
            <a:fld id="{95E3A436-1048-CA4E-9C3F-FCB70029503E}" type="slidenum">
              <a:rPr lang="en-US" smtClean="0"/>
              <a:pPr/>
              <a:t>‹#›</a:t>
            </a:fld>
            <a:endParaRPr lang="en-US"/>
          </a:p>
        </p:txBody>
      </p:sp>
    </p:spTree>
    <p:extLst>
      <p:ext uri="{BB962C8B-B14F-4D97-AF65-F5344CB8AC3E}">
        <p14:creationId xmlns:p14="http://schemas.microsoft.com/office/powerpoint/2010/main" val="4205282584"/>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DMI TEMPLATE - Chart 11">
    <p:spTree>
      <p:nvGrpSpPr>
        <p:cNvPr id="1" name="Shape 354"/>
        <p:cNvGrpSpPr/>
        <p:nvPr/>
      </p:nvGrpSpPr>
      <p:grpSpPr>
        <a:xfrm>
          <a:off x="0" y="0"/>
          <a:ext cx="0" cy="0"/>
          <a:chOff x="0" y="0"/>
          <a:chExt cx="0" cy="0"/>
        </a:xfrm>
      </p:grpSpPr>
      <p:pic>
        <p:nvPicPr>
          <p:cNvPr id="355" name="Shape 355"/>
          <p:cNvPicPr preferRelativeResize="0"/>
          <p:nvPr/>
        </p:nvPicPr>
        <p:blipFill>
          <a:blip r:embed="rId2">
            <a:alphaModFix/>
          </a:blip>
          <a:stretch>
            <a:fillRect/>
          </a:stretch>
        </p:blipFill>
        <p:spPr>
          <a:xfrm>
            <a:off x="0" y="0"/>
            <a:ext cx="12192000" cy="6858000"/>
          </a:xfrm>
          <a:prstGeom prst="rect">
            <a:avLst/>
          </a:prstGeom>
          <a:noFill/>
          <a:ln>
            <a:noFill/>
          </a:ln>
        </p:spPr>
      </p:pic>
      <p:grpSp>
        <p:nvGrpSpPr>
          <p:cNvPr id="357" name="Shape 357"/>
          <p:cNvGrpSpPr/>
          <p:nvPr/>
        </p:nvGrpSpPr>
        <p:grpSpPr>
          <a:xfrm>
            <a:off x="7807793" y="2885967"/>
            <a:ext cx="1196800" cy="1741733"/>
            <a:chOff x="5855845" y="2164475"/>
            <a:chExt cx="897600" cy="1306300"/>
          </a:xfrm>
        </p:grpSpPr>
        <p:cxnSp>
          <p:nvCxnSpPr>
            <p:cNvPr id="358" name="Shape 358"/>
            <p:cNvCxnSpPr/>
            <p:nvPr/>
          </p:nvCxnSpPr>
          <p:spPr>
            <a:xfrm rot="10800000">
              <a:off x="5855845" y="2164475"/>
              <a:ext cx="897600" cy="0"/>
            </a:xfrm>
            <a:prstGeom prst="straightConnector1">
              <a:avLst/>
            </a:prstGeom>
            <a:noFill/>
            <a:ln w="19050" cap="flat">
              <a:solidFill>
                <a:srgbClr val="CCCCCC"/>
              </a:solidFill>
              <a:prstDash val="solid"/>
              <a:round/>
              <a:headEnd type="none" w="lg" len="lg"/>
              <a:tailEnd type="oval" w="lg" len="lg"/>
            </a:ln>
          </p:spPr>
        </p:cxnSp>
        <p:cxnSp>
          <p:nvCxnSpPr>
            <p:cNvPr id="359" name="Shape 359"/>
            <p:cNvCxnSpPr/>
            <p:nvPr/>
          </p:nvCxnSpPr>
          <p:spPr>
            <a:xfrm rot="10800000">
              <a:off x="5855845" y="2599908"/>
              <a:ext cx="897600" cy="0"/>
            </a:xfrm>
            <a:prstGeom prst="straightConnector1">
              <a:avLst/>
            </a:prstGeom>
            <a:noFill/>
            <a:ln w="19050" cap="flat">
              <a:solidFill>
                <a:srgbClr val="CCCCCC"/>
              </a:solidFill>
              <a:prstDash val="solid"/>
              <a:round/>
              <a:headEnd type="none" w="lg" len="lg"/>
              <a:tailEnd type="oval" w="lg" len="lg"/>
            </a:ln>
          </p:spPr>
        </p:cxnSp>
        <p:cxnSp>
          <p:nvCxnSpPr>
            <p:cNvPr id="360" name="Shape 360"/>
            <p:cNvCxnSpPr/>
            <p:nvPr/>
          </p:nvCxnSpPr>
          <p:spPr>
            <a:xfrm rot="10800000">
              <a:off x="5855845" y="3035341"/>
              <a:ext cx="897600" cy="0"/>
            </a:xfrm>
            <a:prstGeom prst="straightConnector1">
              <a:avLst/>
            </a:prstGeom>
            <a:noFill/>
            <a:ln w="19050" cap="flat">
              <a:solidFill>
                <a:srgbClr val="CCCCCC"/>
              </a:solidFill>
              <a:prstDash val="solid"/>
              <a:round/>
              <a:headEnd type="none" w="lg" len="lg"/>
              <a:tailEnd type="oval" w="lg" len="lg"/>
            </a:ln>
          </p:spPr>
        </p:cxnSp>
        <p:cxnSp>
          <p:nvCxnSpPr>
            <p:cNvPr id="361" name="Shape 361"/>
            <p:cNvCxnSpPr/>
            <p:nvPr/>
          </p:nvCxnSpPr>
          <p:spPr>
            <a:xfrm rot="10800000">
              <a:off x="5855845" y="3470775"/>
              <a:ext cx="897600" cy="0"/>
            </a:xfrm>
            <a:prstGeom prst="straightConnector1">
              <a:avLst/>
            </a:prstGeom>
            <a:noFill/>
            <a:ln w="19050" cap="flat">
              <a:solidFill>
                <a:srgbClr val="CCCCCC"/>
              </a:solidFill>
              <a:prstDash val="solid"/>
              <a:round/>
              <a:headEnd type="none" w="lg" len="lg"/>
              <a:tailEnd type="oval" w="lg" len="lg"/>
            </a:ln>
          </p:spPr>
        </p:cxnSp>
      </p:grpSp>
      <p:grpSp>
        <p:nvGrpSpPr>
          <p:cNvPr id="362" name="Shape 362"/>
          <p:cNvGrpSpPr/>
          <p:nvPr/>
        </p:nvGrpSpPr>
        <p:grpSpPr>
          <a:xfrm>
            <a:off x="3290088" y="2885967"/>
            <a:ext cx="1196800" cy="1741733"/>
            <a:chOff x="5855845" y="2164475"/>
            <a:chExt cx="897600" cy="1306300"/>
          </a:xfrm>
        </p:grpSpPr>
        <p:cxnSp>
          <p:nvCxnSpPr>
            <p:cNvPr id="363" name="Shape 363"/>
            <p:cNvCxnSpPr/>
            <p:nvPr/>
          </p:nvCxnSpPr>
          <p:spPr>
            <a:xfrm rot="10800000">
              <a:off x="5855845" y="2164475"/>
              <a:ext cx="897600" cy="0"/>
            </a:xfrm>
            <a:prstGeom prst="straightConnector1">
              <a:avLst/>
            </a:prstGeom>
            <a:noFill/>
            <a:ln w="19050" cap="flat">
              <a:solidFill>
                <a:srgbClr val="CCCCCC"/>
              </a:solidFill>
              <a:prstDash val="solid"/>
              <a:round/>
              <a:headEnd type="oval" w="lg" len="lg"/>
              <a:tailEnd type="none" w="lg" len="lg"/>
            </a:ln>
          </p:spPr>
        </p:cxnSp>
        <p:cxnSp>
          <p:nvCxnSpPr>
            <p:cNvPr id="364" name="Shape 364"/>
            <p:cNvCxnSpPr/>
            <p:nvPr/>
          </p:nvCxnSpPr>
          <p:spPr>
            <a:xfrm rot="10800000">
              <a:off x="5855845" y="2599908"/>
              <a:ext cx="897600" cy="0"/>
            </a:xfrm>
            <a:prstGeom prst="straightConnector1">
              <a:avLst/>
            </a:prstGeom>
            <a:noFill/>
            <a:ln w="19050" cap="flat">
              <a:solidFill>
                <a:srgbClr val="CCCCCC"/>
              </a:solidFill>
              <a:prstDash val="solid"/>
              <a:round/>
              <a:headEnd type="oval" w="lg" len="lg"/>
              <a:tailEnd type="none" w="lg" len="lg"/>
            </a:ln>
          </p:spPr>
        </p:cxnSp>
        <p:cxnSp>
          <p:nvCxnSpPr>
            <p:cNvPr id="365" name="Shape 365"/>
            <p:cNvCxnSpPr/>
            <p:nvPr/>
          </p:nvCxnSpPr>
          <p:spPr>
            <a:xfrm rot="10800000">
              <a:off x="5855845" y="3035341"/>
              <a:ext cx="897600" cy="0"/>
            </a:xfrm>
            <a:prstGeom prst="straightConnector1">
              <a:avLst/>
            </a:prstGeom>
            <a:noFill/>
            <a:ln w="19050" cap="flat">
              <a:solidFill>
                <a:srgbClr val="CCCCCC"/>
              </a:solidFill>
              <a:prstDash val="solid"/>
              <a:round/>
              <a:headEnd type="oval" w="lg" len="lg"/>
              <a:tailEnd type="none" w="lg" len="lg"/>
            </a:ln>
          </p:spPr>
        </p:cxnSp>
        <p:cxnSp>
          <p:nvCxnSpPr>
            <p:cNvPr id="366" name="Shape 366"/>
            <p:cNvCxnSpPr/>
            <p:nvPr/>
          </p:nvCxnSpPr>
          <p:spPr>
            <a:xfrm rot="10800000">
              <a:off x="5855845" y="3470775"/>
              <a:ext cx="897600" cy="0"/>
            </a:xfrm>
            <a:prstGeom prst="straightConnector1">
              <a:avLst/>
            </a:prstGeom>
            <a:noFill/>
            <a:ln w="19050" cap="flat">
              <a:solidFill>
                <a:srgbClr val="CCCCCC"/>
              </a:solidFill>
              <a:prstDash val="solid"/>
              <a:round/>
              <a:headEnd type="oval" w="lg" len="lg"/>
              <a:tailEnd type="none" w="lg" len="lg"/>
            </a:ln>
          </p:spPr>
        </p:cxnSp>
      </p:grpSp>
      <p:sp>
        <p:nvSpPr>
          <p:cNvPr id="14" name="Shape 263"/>
          <p:cNvSpPr txBox="1">
            <a:spLocks noGrp="1"/>
          </p:cNvSpPr>
          <p:nvPr>
            <p:ph type="body" idx="10" hasCustomPrompt="1"/>
          </p:nvPr>
        </p:nvSpPr>
        <p:spPr>
          <a:xfrm>
            <a:off x="305767" y="305768"/>
            <a:ext cx="6669199" cy="567829"/>
          </a:xfrm>
          <a:prstGeom prst="rect">
            <a:avLst/>
          </a:prstGeom>
        </p:spPr>
        <p:txBody>
          <a:bodyPr lIns="91425" tIns="91425" rIns="91425" bIns="91425" anchor="t" anchorCtr="0"/>
          <a:lstStyle>
            <a:lvl1pPr rtl="0">
              <a:spcBef>
                <a:spcPts val="0"/>
              </a:spcBef>
              <a:buClr>
                <a:srgbClr val="9A9A9A"/>
              </a:buClr>
              <a:buSzPct val="100000"/>
              <a:defRPr sz="1867" b="1">
                <a:solidFill>
                  <a:schemeClr val="tx2"/>
                </a:solidFill>
                <a:latin typeface="Raleway"/>
                <a:ea typeface="Raleway"/>
                <a:cs typeface="Raleway"/>
              </a:defRPr>
            </a:lvl1pPr>
            <a:lvl2pPr rtl="0">
              <a:spcBef>
                <a:spcPts val="0"/>
              </a:spcBef>
              <a:buClr>
                <a:srgbClr val="9A9A9A"/>
              </a:buClr>
              <a:buSzPct val="100000"/>
              <a:defRPr sz="2133" b="1">
                <a:solidFill>
                  <a:srgbClr val="9A9A9A"/>
                </a:solidFill>
              </a:defRPr>
            </a:lvl2pPr>
            <a:lvl3pPr rtl="0">
              <a:spcBef>
                <a:spcPts val="0"/>
              </a:spcBef>
              <a:buClr>
                <a:srgbClr val="9A9A9A"/>
              </a:buClr>
              <a:buSzPct val="100000"/>
              <a:defRPr sz="2133" b="1">
                <a:solidFill>
                  <a:srgbClr val="9A9A9A"/>
                </a:solidFill>
              </a:defRPr>
            </a:lvl3pPr>
            <a:lvl4pPr rtl="0">
              <a:spcBef>
                <a:spcPts val="0"/>
              </a:spcBef>
              <a:buClr>
                <a:srgbClr val="9A9A9A"/>
              </a:buClr>
              <a:buSzPct val="100000"/>
              <a:defRPr sz="2133" b="1">
                <a:solidFill>
                  <a:srgbClr val="9A9A9A"/>
                </a:solidFill>
              </a:defRPr>
            </a:lvl4pPr>
            <a:lvl5pPr rtl="0">
              <a:spcBef>
                <a:spcPts val="0"/>
              </a:spcBef>
              <a:buClr>
                <a:srgbClr val="9A9A9A"/>
              </a:buClr>
              <a:buSzPct val="100000"/>
              <a:defRPr sz="2133" b="1">
                <a:solidFill>
                  <a:srgbClr val="9A9A9A"/>
                </a:solidFill>
              </a:defRPr>
            </a:lvl5pPr>
            <a:lvl6pPr rtl="0">
              <a:spcBef>
                <a:spcPts val="0"/>
              </a:spcBef>
              <a:buClr>
                <a:srgbClr val="9A9A9A"/>
              </a:buClr>
              <a:buSzPct val="100000"/>
              <a:defRPr sz="2133" b="1">
                <a:solidFill>
                  <a:srgbClr val="9A9A9A"/>
                </a:solidFill>
              </a:defRPr>
            </a:lvl6pPr>
            <a:lvl7pPr rtl="0">
              <a:spcBef>
                <a:spcPts val="0"/>
              </a:spcBef>
              <a:buClr>
                <a:srgbClr val="9A9A9A"/>
              </a:buClr>
              <a:buSzPct val="100000"/>
              <a:defRPr sz="2133" b="1">
                <a:solidFill>
                  <a:srgbClr val="9A9A9A"/>
                </a:solidFill>
              </a:defRPr>
            </a:lvl7pPr>
            <a:lvl8pPr rtl="0">
              <a:spcBef>
                <a:spcPts val="0"/>
              </a:spcBef>
              <a:buClr>
                <a:srgbClr val="9A9A9A"/>
              </a:buClr>
              <a:buSzPct val="100000"/>
              <a:defRPr sz="2133" b="1">
                <a:solidFill>
                  <a:srgbClr val="9A9A9A"/>
                </a:solidFill>
              </a:defRPr>
            </a:lvl8pPr>
            <a:lvl9pPr rtl="0">
              <a:spcBef>
                <a:spcPts val="0"/>
              </a:spcBef>
              <a:buClr>
                <a:srgbClr val="9A9A9A"/>
              </a:buClr>
              <a:buSzPct val="100000"/>
              <a:defRPr sz="2133" b="1">
                <a:solidFill>
                  <a:srgbClr val="9A9A9A"/>
                </a:solidFill>
              </a:defRPr>
            </a:lvl9pPr>
          </a:lstStyle>
          <a:p>
            <a:pPr lvl="0"/>
            <a:r>
              <a:rPr lang="en-US" dirty="0"/>
              <a:t>CLICK TO EDIT MASTER TEXT STYLES</a:t>
            </a:r>
          </a:p>
        </p:txBody>
      </p:sp>
      <p:sp>
        <p:nvSpPr>
          <p:cNvPr id="4" name="Text Placeholder 3"/>
          <p:cNvSpPr>
            <a:spLocks noGrp="1"/>
          </p:cNvSpPr>
          <p:nvPr>
            <p:ph type="body" sz="quarter" idx="11"/>
          </p:nvPr>
        </p:nvSpPr>
        <p:spPr>
          <a:xfrm>
            <a:off x="505884" y="2516120"/>
            <a:ext cx="2783416" cy="754803"/>
          </a:xfrm>
          <a:prstGeom prst="rect">
            <a:avLst/>
          </a:prstGeom>
        </p:spPr>
        <p:txBody>
          <a:bodyPr vert="horz" anchor="ctr"/>
          <a:lstStyle>
            <a:lvl1pPr algn="r">
              <a:defRPr sz="1600">
                <a:solidFill>
                  <a:srgbClr val="FFFFFF"/>
                </a:solidFill>
                <a:latin typeface="Raleway"/>
                <a:ea typeface="Raleway"/>
                <a:cs typeface="Raleway"/>
              </a:defRPr>
            </a:lvl1pPr>
            <a:lvl2pPr>
              <a:defRPr sz="1600">
                <a:solidFill>
                  <a:srgbClr val="FFFFFF"/>
                </a:solidFill>
              </a:defRPr>
            </a:lvl2pPr>
            <a:lvl3pPr>
              <a:defRPr sz="1600">
                <a:solidFill>
                  <a:srgbClr val="FFFFFF"/>
                </a:solidFill>
              </a:defRPr>
            </a:lvl3pPr>
            <a:lvl4pPr>
              <a:defRPr sz="1600">
                <a:solidFill>
                  <a:srgbClr val="FFFFFF"/>
                </a:solidFill>
              </a:defRPr>
            </a:lvl4pPr>
            <a:lvl5pPr>
              <a:defRPr sz="1600">
                <a:solidFill>
                  <a:srgbClr val="FFFFFF"/>
                </a:solidFill>
              </a:defRPr>
            </a:lvl5pPr>
          </a:lstStyle>
          <a:p>
            <a:pPr lvl="0"/>
            <a:r>
              <a:rPr lang="en-US"/>
              <a:t>Edit Master text styles</a:t>
            </a:r>
          </a:p>
        </p:txBody>
      </p:sp>
      <p:sp>
        <p:nvSpPr>
          <p:cNvPr id="18" name="Text Placeholder 3"/>
          <p:cNvSpPr>
            <a:spLocks noGrp="1"/>
          </p:cNvSpPr>
          <p:nvPr>
            <p:ph type="body" sz="quarter" idx="12"/>
          </p:nvPr>
        </p:nvSpPr>
        <p:spPr>
          <a:xfrm>
            <a:off x="505884" y="3099929"/>
            <a:ext cx="2783416" cy="754803"/>
          </a:xfrm>
          <a:prstGeom prst="rect">
            <a:avLst/>
          </a:prstGeom>
        </p:spPr>
        <p:txBody>
          <a:bodyPr vert="horz" anchor="ctr"/>
          <a:lstStyle>
            <a:lvl1pPr algn="r">
              <a:defRPr sz="1600">
                <a:solidFill>
                  <a:srgbClr val="FFFFFF"/>
                </a:solidFill>
                <a:latin typeface="Raleway"/>
                <a:ea typeface="Raleway"/>
                <a:cs typeface="Raleway"/>
              </a:defRPr>
            </a:lvl1pPr>
            <a:lvl2pPr>
              <a:defRPr sz="1600">
                <a:solidFill>
                  <a:srgbClr val="FFFFFF"/>
                </a:solidFill>
              </a:defRPr>
            </a:lvl2pPr>
            <a:lvl3pPr>
              <a:defRPr sz="1600">
                <a:solidFill>
                  <a:srgbClr val="FFFFFF"/>
                </a:solidFill>
              </a:defRPr>
            </a:lvl3pPr>
            <a:lvl4pPr>
              <a:defRPr sz="1600">
                <a:solidFill>
                  <a:srgbClr val="FFFFFF"/>
                </a:solidFill>
              </a:defRPr>
            </a:lvl4pPr>
            <a:lvl5pPr>
              <a:defRPr sz="1600">
                <a:solidFill>
                  <a:srgbClr val="FFFFFF"/>
                </a:solidFill>
              </a:defRPr>
            </a:lvl5pPr>
          </a:lstStyle>
          <a:p>
            <a:pPr lvl="0"/>
            <a:r>
              <a:rPr lang="en-US"/>
              <a:t>Edit Master text styles</a:t>
            </a:r>
          </a:p>
        </p:txBody>
      </p:sp>
      <p:sp>
        <p:nvSpPr>
          <p:cNvPr id="19" name="Text Placeholder 3"/>
          <p:cNvSpPr>
            <a:spLocks noGrp="1"/>
          </p:cNvSpPr>
          <p:nvPr>
            <p:ph type="body" sz="quarter" idx="13"/>
          </p:nvPr>
        </p:nvSpPr>
        <p:spPr>
          <a:xfrm>
            <a:off x="505884" y="3669720"/>
            <a:ext cx="2783416" cy="754803"/>
          </a:xfrm>
          <a:prstGeom prst="rect">
            <a:avLst/>
          </a:prstGeom>
        </p:spPr>
        <p:txBody>
          <a:bodyPr vert="horz" anchor="ctr"/>
          <a:lstStyle>
            <a:lvl1pPr algn="r">
              <a:defRPr sz="1600">
                <a:solidFill>
                  <a:srgbClr val="FFFFFF"/>
                </a:solidFill>
                <a:latin typeface="Raleway"/>
                <a:ea typeface="Raleway"/>
                <a:cs typeface="Raleway"/>
              </a:defRPr>
            </a:lvl1pPr>
            <a:lvl2pPr>
              <a:defRPr sz="1600">
                <a:solidFill>
                  <a:srgbClr val="FFFFFF"/>
                </a:solidFill>
              </a:defRPr>
            </a:lvl2pPr>
            <a:lvl3pPr>
              <a:defRPr sz="1600">
                <a:solidFill>
                  <a:srgbClr val="FFFFFF"/>
                </a:solidFill>
              </a:defRPr>
            </a:lvl3pPr>
            <a:lvl4pPr>
              <a:defRPr sz="1600">
                <a:solidFill>
                  <a:srgbClr val="FFFFFF"/>
                </a:solidFill>
              </a:defRPr>
            </a:lvl4pPr>
            <a:lvl5pPr>
              <a:defRPr sz="1600">
                <a:solidFill>
                  <a:srgbClr val="FFFFFF"/>
                </a:solidFill>
              </a:defRPr>
            </a:lvl5pPr>
          </a:lstStyle>
          <a:p>
            <a:pPr lvl="0"/>
            <a:r>
              <a:rPr lang="en-US"/>
              <a:t>Edit Master text styles</a:t>
            </a:r>
          </a:p>
        </p:txBody>
      </p:sp>
      <p:sp>
        <p:nvSpPr>
          <p:cNvPr id="20" name="Text Placeholder 3"/>
          <p:cNvSpPr>
            <a:spLocks noGrp="1"/>
          </p:cNvSpPr>
          <p:nvPr>
            <p:ph type="body" sz="quarter" idx="14"/>
          </p:nvPr>
        </p:nvSpPr>
        <p:spPr>
          <a:xfrm>
            <a:off x="505884" y="4250299"/>
            <a:ext cx="2783416" cy="754803"/>
          </a:xfrm>
          <a:prstGeom prst="rect">
            <a:avLst/>
          </a:prstGeom>
        </p:spPr>
        <p:txBody>
          <a:bodyPr vert="horz" anchor="ctr"/>
          <a:lstStyle>
            <a:lvl1pPr algn="r">
              <a:defRPr sz="1600">
                <a:solidFill>
                  <a:srgbClr val="FFFFFF"/>
                </a:solidFill>
                <a:latin typeface="Raleway"/>
                <a:ea typeface="Raleway"/>
                <a:cs typeface="Raleway"/>
              </a:defRPr>
            </a:lvl1pPr>
            <a:lvl2pPr>
              <a:defRPr sz="1600">
                <a:solidFill>
                  <a:srgbClr val="FFFFFF"/>
                </a:solidFill>
              </a:defRPr>
            </a:lvl2pPr>
            <a:lvl3pPr>
              <a:defRPr sz="1600">
                <a:solidFill>
                  <a:srgbClr val="FFFFFF"/>
                </a:solidFill>
              </a:defRPr>
            </a:lvl3pPr>
            <a:lvl4pPr>
              <a:defRPr sz="1600">
                <a:solidFill>
                  <a:srgbClr val="FFFFFF"/>
                </a:solidFill>
              </a:defRPr>
            </a:lvl4pPr>
            <a:lvl5pPr>
              <a:defRPr sz="1600">
                <a:solidFill>
                  <a:srgbClr val="FFFFFF"/>
                </a:solidFill>
              </a:defRPr>
            </a:lvl5pPr>
          </a:lstStyle>
          <a:p>
            <a:pPr lvl="0"/>
            <a:r>
              <a:rPr lang="en-US"/>
              <a:t>Edit Master text styles</a:t>
            </a:r>
          </a:p>
        </p:txBody>
      </p:sp>
      <p:sp>
        <p:nvSpPr>
          <p:cNvPr id="21" name="Text Placeholder 3"/>
          <p:cNvSpPr>
            <a:spLocks noGrp="1"/>
          </p:cNvSpPr>
          <p:nvPr>
            <p:ph type="body" sz="quarter" idx="15"/>
          </p:nvPr>
        </p:nvSpPr>
        <p:spPr>
          <a:xfrm>
            <a:off x="9004593" y="2516120"/>
            <a:ext cx="2783416" cy="754803"/>
          </a:xfrm>
          <a:prstGeom prst="rect">
            <a:avLst/>
          </a:prstGeom>
        </p:spPr>
        <p:txBody>
          <a:bodyPr vert="horz" anchor="ctr"/>
          <a:lstStyle>
            <a:lvl1pPr algn="l">
              <a:defRPr sz="1600">
                <a:solidFill>
                  <a:srgbClr val="FFFFFF"/>
                </a:solidFill>
                <a:latin typeface="Raleway"/>
                <a:ea typeface="Raleway"/>
                <a:cs typeface="Raleway"/>
              </a:defRPr>
            </a:lvl1pPr>
            <a:lvl2pPr>
              <a:defRPr sz="1600">
                <a:solidFill>
                  <a:srgbClr val="FFFFFF"/>
                </a:solidFill>
              </a:defRPr>
            </a:lvl2pPr>
            <a:lvl3pPr>
              <a:defRPr sz="1600">
                <a:solidFill>
                  <a:srgbClr val="FFFFFF"/>
                </a:solidFill>
              </a:defRPr>
            </a:lvl3pPr>
            <a:lvl4pPr>
              <a:defRPr sz="1600">
                <a:solidFill>
                  <a:srgbClr val="FFFFFF"/>
                </a:solidFill>
              </a:defRPr>
            </a:lvl4pPr>
            <a:lvl5pPr>
              <a:defRPr sz="1600">
                <a:solidFill>
                  <a:srgbClr val="FFFFFF"/>
                </a:solidFill>
              </a:defRPr>
            </a:lvl5pPr>
          </a:lstStyle>
          <a:p>
            <a:pPr lvl="0"/>
            <a:r>
              <a:rPr lang="en-US"/>
              <a:t>Edit Master text styles</a:t>
            </a:r>
          </a:p>
        </p:txBody>
      </p:sp>
      <p:sp>
        <p:nvSpPr>
          <p:cNvPr id="22" name="Text Placeholder 3"/>
          <p:cNvSpPr>
            <a:spLocks noGrp="1"/>
          </p:cNvSpPr>
          <p:nvPr>
            <p:ph type="body" sz="quarter" idx="16"/>
          </p:nvPr>
        </p:nvSpPr>
        <p:spPr>
          <a:xfrm>
            <a:off x="9004593" y="3099929"/>
            <a:ext cx="2783416" cy="754803"/>
          </a:xfrm>
          <a:prstGeom prst="rect">
            <a:avLst/>
          </a:prstGeom>
        </p:spPr>
        <p:txBody>
          <a:bodyPr vert="horz" anchor="ctr"/>
          <a:lstStyle>
            <a:lvl1pPr algn="l">
              <a:defRPr sz="1600">
                <a:solidFill>
                  <a:srgbClr val="FFFFFF"/>
                </a:solidFill>
                <a:latin typeface="Raleway"/>
                <a:ea typeface="Raleway"/>
                <a:cs typeface="Raleway"/>
              </a:defRPr>
            </a:lvl1pPr>
            <a:lvl2pPr>
              <a:defRPr sz="1600">
                <a:solidFill>
                  <a:srgbClr val="FFFFFF"/>
                </a:solidFill>
              </a:defRPr>
            </a:lvl2pPr>
            <a:lvl3pPr>
              <a:defRPr sz="1600">
                <a:solidFill>
                  <a:srgbClr val="FFFFFF"/>
                </a:solidFill>
              </a:defRPr>
            </a:lvl3pPr>
            <a:lvl4pPr>
              <a:defRPr sz="1600">
                <a:solidFill>
                  <a:srgbClr val="FFFFFF"/>
                </a:solidFill>
              </a:defRPr>
            </a:lvl4pPr>
            <a:lvl5pPr>
              <a:defRPr sz="1600">
                <a:solidFill>
                  <a:srgbClr val="FFFFFF"/>
                </a:solidFill>
              </a:defRPr>
            </a:lvl5pPr>
          </a:lstStyle>
          <a:p>
            <a:pPr lvl="0"/>
            <a:r>
              <a:rPr lang="en-US"/>
              <a:t>Edit Master text styles</a:t>
            </a:r>
          </a:p>
        </p:txBody>
      </p:sp>
      <p:sp>
        <p:nvSpPr>
          <p:cNvPr id="23" name="Text Placeholder 3"/>
          <p:cNvSpPr>
            <a:spLocks noGrp="1"/>
          </p:cNvSpPr>
          <p:nvPr>
            <p:ph type="body" sz="quarter" idx="17"/>
          </p:nvPr>
        </p:nvSpPr>
        <p:spPr>
          <a:xfrm>
            <a:off x="9004593" y="3669720"/>
            <a:ext cx="2783416" cy="754803"/>
          </a:xfrm>
          <a:prstGeom prst="rect">
            <a:avLst/>
          </a:prstGeom>
        </p:spPr>
        <p:txBody>
          <a:bodyPr vert="horz" anchor="ctr"/>
          <a:lstStyle>
            <a:lvl1pPr algn="l">
              <a:defRPr sz="1600">
                <a:solidFill>
                  <a:srgbClr val="FFFFFF"/>
                </a:solidFill>
                <a:latin typeface="Raleway"/>
                <a:ea typeface="Raleway"/>
                <a:cs typeface="Raleway"/>
              </a:defRPr>
            </a:lvl1pPr>
            <a:lvl2pPr>
              <a:defRPr sz="1600">
                <a:solidFill>
                  <a:srgbClr val="FFFFFF"/>
                </a:solidFill>
              </a:defRPr>
            </a:lvl2pPr>
            <a:lvl3pPr>
              <a:defRPr sz="1600">
                <a:solidFill>
                  <a:srgbClr val="FFFFFF"/>
                </a:solidFill>
              </a:defRPr>
            </a:lvl3pPr>
            <a:lvl4pPr>
              <a:defRPr sz="1600">
                <a:solidFill>
                  <a:srgbClr val="FFFFFF"/>
                </a:solidFill>
              </a:defRPr>
            </a:lvl4pPr>
            <a:lvl5pPr>
              <a:defRPr sz="1600">
                <a:solidFill>
                  <a:srgbClr val="FFFFFF"/>
                </a:solidFill>
              </a:defRPr>
            </a:lvl5pPr>
          </a:lstStyle>
          <a:p>
            <a:pPr lvl="0"/>
            <a:r>
              <a:rPr lang="en-US"/>
              <a:t>Edit Master text styles</a:t>
            </a:r>
          </a:p>
        </p:txBody>
      </p:sp>
      <p:sp>
        <p:nvSpPr>
          <p:cNvPr id="24" name="Text Placeholder 3"/>
          <p:cNvSpPr>
            <a:spLocks noGrp="1"/>
          </p:cNvSpPr>
          <p:nvPr>
            <p:ph type="body" sz="quarter" idx="18"/>
          </p:nvPr>
        </p:nvSpPr>
        <p:spPr>
          <a:xfrm>
            <a:off x="9004593" y="4250299"/>
            <a:ext cx="2783416" cy="754803"/>
          </a:xfrm>
          <a:prstGeom prst="rect">
            <a:avLst/>
          </a:prstGeom>
        </p:spPr>
        <p:txBody>
          <a:bodyPr vert="horz" anchor="ctr"/>
          <a:lstStyle>
            <a:lvl1pPr algn="l">
              <a:defRPr sz="1600">
                <a:solidFill>
                  <a:srgbClr val="FFFFFF"/>
                </a:solidFill>
                <a:latin typeface="Raleway"/>
                <a:ea typeface="Raleway"/>
                <a:cs typeface="Raleway"/>
              </a:defRPr>
            </a:lvl1pPr>
            <a:lvl2pPr>
              <a:defRPr sz="1600">
                <a:solidFill>
                  <a:srgbClr val="FFFFFF"/>
                </a:solidFill>
              </a:defRPr>
            </a:lvl2pPr>
            <a:lvl3pPr>
              <a:defRPr sz="1600">
                <a:solidFill>
                  <a:srgbClr val="FFFFFF"/>
                </a:solidFill>
              </a:defRPr>
            </a:lvl3pPr>
            <a:lvl4pPr>
              <a:defRPr sz="1600">
                <a:solidFill>
                  <a:srgbClr val="FFFFFF"/>
                </a:solidFill>
              </a:defRPr>
            </a:lvl4pPr>
            <a:lvl5pPr>
              <a:defRPr sz="1600">
                <a:solidFill>
                  <a:srgbClr val="FFFFFF"/>
                </a:solidFill>
              </a:defRPr>
            </a:lvl5pPr>
          </a:lstStyle>
          <a:p>
            <a:pPr lvl="0"/>
            <a:r>
              <a:rPr lang="en-US"/>
              <a:t>Edit Master text styles</a:t>
            </a:r>
          </a:p>
        </p:txBody>
      </p:sp>
      <p:pic>
        <p:nvPicPr>
          <p:cNvPr id="25" name="Shape 149"/>
          <p:cNvPicPr preferRelativeResize="0"/>
          <p:nvPr/>
        </p:nvPicPr>
        <p:blipFill>
          <a:blip r:embed="rId3">
            <a:extLst>
              <a:ext uri="{28A0092B-C50C-407E-A947-70E740481C1C}">
                <a14:useLocalDpi xmlns:a14="http://schemas.microsoft.com/office/drawing/2010/main" val="0"/>
              </a:ext>
            </a:extLst>
          </a:blip>
          <a:stretch>
            <a:fillRect/>
          </a:stretch>
        </p:blipFill>
        <p:spPr>
          <a:xfrm>
            <a:off x="11079912" y="6242871"/>
            <a:ext cx="734577" cy="253928"/>
          </a:xfrm>
          <a:prstGeom prst="rect">
            <a:avLst/>
          </a:prstGeom>
          <a:noFill/>
          <a:ln>
            <a:noFill/>
          </a:ln>
        </p:spPr>
      </p:pic>
      <p:sp>
        <p:nvSpPr>
          <p:cNvPr id="27" name="Shape 148"/>
          <p:cNvSpPr txBox="1"/>
          <p:nvPr/>
        </p:nvSpPr>
        <p:spPr>
          <a:xfrm rot="5400000">
            <a:off x="-1076340" y="4860871"/>
            <a:ext cx="2471199" cy="292800"/>
          </a:xfrm>
          <a:prstGeom prst="rect">
            <a:avLst/>
          </a:prstGeom>
          <a:noFill/>
          <a:ln>
            <a:noFill/>
          </a:ln>
        </p:spPr>
        <p:txBody>
          <a:bodyPr lIns="121900" tIns="121900" rIns="121900" bIns="121900" anchor="t" anchorCtr="0">
            <a:noAutofit/>
          </a:bodyPr>
          <a:lstStyle/>
          <a:p>
            <a:pPr marL="0" marR="0" lvl="0" indent="0" algn="l" rtl="0">
              <a:lnSpc>
                <a:spcPct val="100000"/>
              </a:lnSpc>
              <a:spcBef>
                <a:spcPts val="0"/>
              </a:spcBef>
              <a:spcAft>
                <a:spcPts val="0"/>
              </a:spcAft>
              <a:buClr>
                <a:srgbClr val="000000"/>
              </a:buClr>
              <a:buSzPct val="25000"/>
              <a:buFont typeface="Helvetica Neue"/>
              <a:buNone/>
            </a:pPr>
            <a:r>
              <a:rPr lang="en" sz="800" b="0" i="0" u="none" strike="noStrike" cap="none" baseline="0" dirty="0">
                <a:solidFill>
                  <a:schemeClr val="bg1">
                    <a:lumMod val="75000"/>
                  </a:schemeClr>
                </a:solidFill>
                <a:latin typeface="Helvetica Neue"/>
                <a:ea typeface="Helvetica Neue"/>
                <a:cs typeface="Helvetica Neue"/>
                <a:sym typeface="Helvetica Neue"/>
              </a:rPr>
              <a:t>© 201</a:t>
            </a:r>
            <a:r>
              <a:rPr lang="en-US" sz="800" dirty="0">
                <a:solidFill>
                  <a:schemeClr val="bg1">
                    <a:lumMod val="75000"/>
                  </a:schemeClr>
                </a:solidFill>
                <a:latin typeface="Helvetica Neue"/>
                <a:ea typeface="Helvetica Neue"/>
                <a:cs typeface="Helvetica Neue"/>
                <a:sym typeface="Helvetica Neue"/>
              </a:rPr>
              <a:t>7</a:t>
            </a:r>
            <a:r>
              <a:rPr lang="en" sz="800" dirty="0">
                <a:solidFill>
                  <a:schemeClr val="bg1">
                    <a:lumMod val="75000"/>
                  </a:schemeClr>
                </a:solidFill>
                <a:latin typeface="Helvetica Neue"/>
                <a:ea typeface="Helvetica Neue"/>
                <a:cs typeface="Helvetica Neue"/>
                <a:sym typeface="Helvetica Neue"/>
              </a:rPr>
              <a:t> </a:t>
            </a:r>
            <a:r>
              <a:rPr lang="en" sz="800" b="0" i="0" u="none" strike="noStrike" cap="none" baseline="0" dirty="0">
                <a:solidFill>
                  <a:schemeClr val="bg1">
                    <a:lumMod val="75000"/>
                  </a:schemeClr>
                </a:solidFill>
                <a:latin typeface="Helvetica Neue"/>
                <a:ea typeface="Helvetica Neue"/>
                <a:cs typeface="Helvetica Neue"/>
                <a:sym typeface="Helvetica Neue"/>
              </a:rPr>
              <a:t>DMI </a:t>
            </a:r>
            <a:r>
              <a:rPr lang="en" sz="800" dirty="0">
                <a:solidFill>
                  <a:schemeClr val="bg1">
                    <a:lumMod val="75000"/>
                  </a:schemeClr>
                </a:solidFill>
                <a:latin typeface="Helvetica Neue"/>
                <a:ea typeface="Helvetica Neue"/>
                <a:cs typeface="Helvetica Neue"/>
                <a:sym typeface="Helvetica Neue"/>
              </a:rPr>
              <a:t>CONFIDENTIAL &amp; PROPRIETARY</a:t>
            </a:r>
          </a:p>
          <a:p>
            <a:pPr marL="0" marR="0" lvl="0" indent="0" rtl="0">
              <a:lnSpc>
                <a:spcPct val="100000"/>
              </a:lnSpc>
              <a:spcBef>
                <a:spcPts val="0"/>
              </a:spcBef>
              <a:spcAft>
                <a:spcPts val="0"/>
              </a:spcAft>
              <a:buClr>
                <a:srgbClr val="000000"/>
              </a:buClr>
              <a:buFont typeface="Arial"/>
              <a:buNone/>
            </a:pPr>
            <a:endParaRPr sz="800" b="0" i="0" u="none" strike="noStrike" cap="none" baseline="0" dirty="0">
              <a:solidFill>
                <a:schemeClr val="bg1">
                  <a:lumMod val="75000"/>
                </a:schemeClr>
              </a:solidFill>
              <a:latin typeface="Helvetica Neue"/>
              <a:ea typeface="Helvetica Neue"/>
              <a:cs typeface="Helvetica Neue"/>
              <a:sym typeface="Helvetica Neue"/>
            </a:endParaRPr>
          </a:p>
        </p:txBody>
      </p:sp>
      <p:sp>
        <p:nvSpPr>
          <p:cNvPr id="26" name="Text Placeholder 3"/>
          <p:cNvSpPr>
            <a:spLocks noGrp="1"/>
          </p:cNvSpPr>
          <p:nvPr>
            <p:ph type="body" sz="quarter" idx="19" hasCustomPrompt="1"/>
          </p:nvPr>
        </p:nvSpPr>
        <p:spPr>
          <a:xfrm>
            <a:off x="5003977" y="3435139"/>
            <a:ext cx="2238291" cy="754803"/>
          </a:xfrm>
          <a:prstGeom prst="rect">
            <a:avLst/>
          </a:prstGeom>
        </p:spPr>
        <p:txBody>
          <a:bodyPr vert="horz" anchor="ctr"/>
          <a:lstStyle>
            <a:lvl1pPr algn="ctr">
              <a:defRPr sz="1867" b="1" cap="all">
                <a:solidFill>
                  <a:schemeClr val="accent1"/>
                </a:solidFill>
                <a:latin typeface="Raleway"/>
                <a:ea typeface="Raleway"/>
                <a:cs typeface="Raleway"/>
              </a:defRPr>
            </a:lvl1pPr>
            <a:lvl2pPr>
              <a:defRPr sz="1600">
                <a:solidFill>
                  <a:srgbClr val="FFFFFF"/>
                </a:solidFill>
              </a:defRPr>
            </a:lvl2pPr>
            <a:lvl3pPr>
              <a:defRPr sz="1600">
                <a:solidFill>
                  <a:srgbClr val="FFFFFF"/>
                </a:solidFill>
              </a:defRPr>
            </a:lvl3pPr>
            <a:lvl4pPr>
              <a:defRPr sz="1600">
                <a:solidFill>
                  <a:srgbClr val="FFFFFF"/>
                </a:solidFill>
              </a:defRPr>
            </a:lvl4pPr>
            <a:lvl5pPr>
              <a:defRPr sz="1600">
                <a:solidFill>
                  <a:srgbClr val="FFFFFF"/>
                </a:solidFill>
              </a:defRPr>
            </a:lvl5pPr>
          </a:lstStyle>
          <a:p>
            <a:pPr lvl="0"/>
            <a:r>
              <a:rPr lang="en-US" dirty="0"/>
              <a:t>CLICK TO EDIT MASTER TEXT STYLES</a:t>
            </a:r>
          </a:p>
        </p:txBody>
      </p:sp>
      <p:sp>
        <p:nvSpPr>
          <p:cNvPr id="28" name="Slide Number Placeholder 3"/>
          <p:cNvSpPr>
            <a:spLocks noGrp="1"/>
          </p:cNvSpPr>
          <p:nvPr>
            <p:ph type="sldNum" sz="quarter" idx="4"/>
          </p:nvPr>
        </p:nvSpPr>
        <p:spPr>
          <a:xfrm>
            <a:off x="12859" y="6488297"/>
            <a:ext cx="804184" cy="366183"/>
          </a:xfrm>
          <a:prstGeom prst="rect">
            <a:avLst/>
          </a:prstGeom>
        </p:spPr>
        <p:txBody>
          <a:bodyPr vert="horz" lIns="91440" tIns="45720" rIns="91440" bIns="45720" rtlCol="0" anchor="ctr"/>
          <a:lstStyle>
            <a:lvl1pPr algn="l">
              <a:defRPr sz="1200">
                <a:solidFill>
                  <a:schemeClr val="bg1"/>
                </a:solidFill>
                <a:latin typeface="Helvetica Neue"/>
                <a:cs typeface="Helvetica Neue"/>
              </a:defRPr>
            </a:lvl1pPr>
          </a:lstStyle>
          <a:p>
            <a:fld id="{95E3A436-1048-CA4E-9C3F-FCB70029503E}" type="slidenum">
              <a:rPr lang="en-US" smtClean="0"/>
              <a:pPr/>
              <a:t>‹#›</a:t>
            </a:fld>
            <a:endParaRPr lang="en-US"/>
          </a:p>
        </p:txBody>
      </p:sp>
      <p:pic>
        <p:nvPicPr>
          <p:cNvPr id="29" name="Shape 355"/>
          <p:cNvPicPr preferRelativeResize="0"/>
          <p:nvPr/>
        </p:nvPicPr>
        <p:blipFill>
          <a:blip r:embed="rId2">
            <a:alphaModFix/>
          </a:blip>
          <a:stretch>
            <a:fillRect/>
          </a:stretch>
        </p:blipFill>
        <p:spPr>
          <a:xfrm>
            <a:off x="0" y="0"/>
            <a:ext cx="12192000" cy="6858000"/>
          </a:xfrm>
          <a:prstGeom prst="rect">
            <a:avLst/>
          </a:prstGeom>
          <a:noFill/>
          <a:ln>
            <a:noFill/>
          </a:ln>
        </p:spPr>
      </p:pic>
      <p:sp>
        <p:nvSpPr>
          <p:cNvPr id="31" name="Shape 148"/>
          <p:cNvSpPr txBox="1"/>
          <p:nvPr/>
        </p:nvSpPr>
        <p:spPr>
          <a:xfrm rot="5400000">
            <a:off x="-1076340" y="4860871"/>
            <a:ext cx="2471199" cy="292800"/>
          </a:xfrm>
          <a:prstGeom prst="rect">
            <a:avLst/>
          </a:prstGeom>
          <a:noFill/>
          <a:ln>
            <a:noFill/>
          </a:ln>
        </p:spPr>
        <p:txBody>
          <a:bodyPr lIns="121900" tIns="121900" rIns="121900" bIns="121900" anchor="t" anchorCtr="0">
            <a:noAutofit/>
          </a:bodyPr>
          <a:lstStyle/>
          <a:p>
            <a:pPr marL="0" marR="0" lvl="0" indent="0" algn="l" rtl="0">
              <a:lnSpc>
                <a:spcPct val="100000"/>
              </a:lnSpc>
              <a:spcBef>
                <a:spcPts val="0"/>
              </a:spcBef>
              <a:spcAft>
                <a:spcPts val="0"/>
              </a:spcAft>
              <a:buClr>
                <a:srgbClr val="000000"/>
              </a:buClr>
              <a:buSzPct val="25000"/>
              <a:buFont typeface="Helvetica Neue"/>
              <a:buNone/>
            </a:pPr>
            <a:r>
              <a:rPr lang="en" sz="800" b="0" i="0" u="none" strike="noStrike" cap="none" baseline="0" dirty="0">
                <a:solidFill>
                  <a:schemeClr val="bg2"/>
                </a:solidFill>
                <a:latin typeface="Helvetica Neue"/>
                <a:ea typeface="Helvetica Neue"/>
                <a:cs typeface="Helvetica Neue"/>
                <a:sym typeface="Helvetica Neue"/>
              </a:rPr>
              <a:t>© 201</a:t>
            </a:r>
            <a:r>
              <a:rPr lang="en-US" sz="800" dirty="0">
                <a:solidFill>
                  <a:schemeClr val="bg2"/>
                </a:solidFill>
                <a:latin typeface="Helvetica Neue"/>
                <a:ea typeface="Helvetica Neue"/>
                <a:cs typeface="Helvetica Neue"/>
                <a:sym typeface="Helvetica Neue"/>
              </a:rPr>
              <a:t>7</a:t>
            </a:r>
            <a:r>
              <a:rPr lang="en" sz="800" dirty="0">
                <a:solidFill>
                  <a:schemeClr val="bg2"/>
                </a:solidFill>
                <a:latin typeface="Helvetica Neue"/>
                <a:ea typeface="Helvetica Neue"/>
                <a:cs typeface="Helvetica Neue"/>
                <a:sym typeface="Helvetica Neue"/>
              </a:rPr>
              <a:t> </a:t>
            </a:r>
            <a:r>
              <a:rPr lang="en" sz="800" b="0" i="0" u="none" strike="noStrike" cap="none" baseline="0" dirty="0">
                <a:solidFill>
                  <a:schemeClr val="bg2"/>
                </a:solidFill>
                <a:latin typeface="Helvetica Neue"/>
                <a:ea typeface="Helvetica Neue"/>
                <a:cs typeface="Helvetica Neue"/>
                <a:sym typeface="Helvetica Neue"/>
              </a:rPr>
              <a:t>DMI </a:t>
            </a:r>
            <a:r>
              <a:rPr lang="en" sz="800" dirty="0">
                <a:solidFill>
                  <a:schemeClr val="bg2"/>
                </a:solidFill>
                <a:latin typeface="Helvetica Neue"/>
                <a:ea typeface="Helvetica Neue"/>
                <a:cs typeface="Helvetica Neue"/>
                <a:sym typeface="Helvetica Neue"/>
              </a:rPr>
              <a:t>CONFIDENTIAL &amp; PROPRIETARY</a:t>
            </a:r>
          </a:p>
          <a:p>
            <a:pPr marL="0" marR="0" lvl="0" indent="0" rtl="0">
              <a:lnSpc>
                <a:spcPct val="100000"/>
              </a:lnSpc>
              <a:spcBef>
                <a:spcPts val="0"/>
              </a:spcBef>
              <a:spcAft>
                <a:spcPts val="0"/>
              </a:spcAft>
              <a:buClr>
                <a:srgbClr val="000000"/>
              </a:buClr>
              <a:buFont typeface="Arial"/>
              <a:buNone/>
            </a:pPr>
            <a:endParaRPr sz="800" b="0" i="0" u="none" strike="noStrike" cap="none" baseline="0" dirty="0">
              <a:solidFill>
                <a:schemeClr val="bg2"/>
              </a:solidFill>
              <a:latin typeface="Helvetica Neue"/>
              <a:ea typeface="Helvetica Neue"/>
              <a:cs typeface="Helvetica Neue"/>
              <a:sym typeface="Helvetica Neue"/>
            </a:endParaRPr>
          </a:p>
        </p:txBody>
      </p:sp>
      <p:pic>
        <p:nvPicPr>
          <p:cNvPr id="32" name="Picture 31"/>
          <p:cNvPicPr>
            <a:picLocks noChangeAspect="1"/>
          </p:cNvPicPr>
          <p:nvPr/>
        </p:nvPicPr>
        <p:blipFill>
          <a:blip r:embed="rId4"/>
          <a:stretch>
            <a:fillRect/>
          </a:stretch>
        </p:blipFill>
        <p:spPr>
          <a:xfrm>
            <a:off x="10570154" y="6215643"/>
            <a:ext cx="1530692" cy="426557"/>
          </a:xfrm>
          <a:prstGeom prst="rect">
            <a:avLst/>
          </a:prstGeom>
        </p:spPr>
      </p:pic>
    </p:spTree>
    <p:extLst>
      <p:ext uri="{BB962C8B-B14F-4D97-AF65-F5344CB8AC3E}">
        <p14:creationId xmlns:p14="http://schemas.microsoft.com/office/powerpoint/2010/main" val="4148000803"/>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DMI TEMPLATE - Chart 12">
    <p:spTree>
      <p:nvGrpSpPr>
        <p:cNvPr id="1" name="Shape 367"/>
        <p:cNvGrpSpPr/>
        <p:nvPr/>
      </p:nvGrpSpPr>
      <p:grpSpPr>
        <a:xfrm>
          <a:off x="0" y="0"/>
          <a:ext cx="0" cy="0"/>
          <a:chOff x="0" y="0"/>
          <a:chExt cx="0" cy="0"/>
        </a:xfrm>
      </p:grpSpPr>
      <p:sp>
        <p:nvSpPr>
          <p:cNvPr id="368" name="Shape 368"/>
          <p:cNvSpPr/>
          <p:nvPr/>
        </p:nvSpPr>
        <p:spPr>
          <a:xfrm>
            <a:off x="1" y="2"/>
            <a:ext cx="12191999" cy="3562765"/>
          </a:xfrm>
          <a:prstGeom prst="rect">
            <a:avLst/>
          </a:prstGeom>
          <a:solidFill>
            <a:schemeClr val="tx1"/>
          </a:solidFill>
          <a:ln>
            <a:noFill/>
          </a:ln>
        </p:spPr>
        <p:txBody>
          <a:bodyPr lIns="121900" tIns="121900" rIns="121900" bIns="121900" anchor="ctr" anchorCtr="0">
            <a:noAutofit/>
          </a:bodyPr>
          <a:lstStyle/>
          <a:p>
            <a:pPr>
              <a:spcBef>
                <a:spcPts val="0"/>
              </a:spcBef>
              <a:buNone/>
            </a:pPr>
            <a:endParaRPr sz="1867" dirty="0">
              <a:latin typeface="Raleway"/>
              <a:ea typeface="Raleway"/>
              <a:cs typeface="Raleway"/>
            </a:endParaRPr>
          </a:p>
        </p:txBody>
      </p:sp>
      <p:sp>
        <p:nvSpPr>
          <p:cNvPr id="369" name="Shape 369"/>
          <p:cNvSpPr/>
          <p:nvPr/>
        </p:nvSpPr>
        <p:spPr>
          <a:xfrm rot="10800000" flipH="1">
            <a:off x="5202200" y="3273150"/>
            <a:ext cx="1787600" cy="773364"/>
          </a:xfrm>
          <a:prstGeom prst="triangle">
            <a:avLst>
              <a:gd name="adj" fmla="val 50000"/>
            </a:avLst>
          </a:prstGeom>
          <a:solidFill>
            <a:schemeClr val="tx1"/>
          </a:solidFill>
          <a:ln>
            <a:noFill/>
          </a:ln>
        </p:spPr>
        <p:txBody>
          <a:bodyPr lIns="121900" tIns="121900" rIns="121900" bIns="121900" anchor="ctr" anchorCtr="0">
            <a:noAutofit/>
          </a:bodyPr>
          <a:lstStyle/>
          <a:p>
            <a:pPr>
              <a:spcBef>
                <a:spcPts val="0"/>
              </a:spcBef>
              <a:buNone/>
            </a:pPr>
            <a:endParaRPr sz="1867" dirty="0">
              <a:latin typeface="Raleway"/>
              <a:ea typeface="Raleway"/>
              <a:cs typeface="Raleway"/>
            </a:endParaRPr>
          </a:p>
        </p:txBody>
      </p:sp>
      <p:sp>
        <p:nvSpPr>
          <p:cNvPr id="4" name="Shape 263"/>
          <p:cNvSpPr txBox="1">
            <a:spLocks noGrp="1"/>
          </p:cNvSpPr>
          <p:nvPr>
            <p:ph type="body" idx="10" hasCustomPrompt="1"/>
          </p:nvPr>
        </p:nvSpPr>
        <p:spPr>
          <a:xfrm>
            <a:off x="305767" y="305768"/>
            <a:ext cx="6669199" cy="567829"/>
          </a:xfrm>
          <a:prstGeom prst="rect">
            <a:avLst/>
          </a:prstGeom>
        </p:spPr>
        <p:txBody>
          <a:bodyPr lIns="91425" tIns="91425" rIns="91425" bIns="91425" anchor="t" anchorCtr="0"/>
          <a:lstStyle>
            <a:lvl1pPr rtl="0">
              <a:spcBef>
                <a:spcPts val="0"/>
              </a:spcBef>
              <a:buClr>
                <a:srgbClr val="9A9A9A"/>
              </a:buClr>
              <a:buSzPct val="100000"/>
              <a:defRPr sz="1867" b="1">
                <a:solidFill>
                  <a:srgbClr val="CCD1CD"/>
                </a:solidFill>
                <a:latin typeface="Raleway"/>
                <a:ea typeface="Raleway"/>
                <a:cs typeface="Raleway"/>
              </a:defRPr>
            </a:lvl1pPr>
            <a:lvl2pPr rtl="0">
              <a:spcBef>
                <a:spcPts val="0"/>
              </a:spcBef>
              <a:buClr>
                <a:srgbClr val="9A9A9A"/>
              </a:buClr>
              <a:buSzPct val="100000"/>
              <a:defRPr sz="2133" b="1">
                <a:solidFill>
                  <a:srgbClr val="9A9A9A"/>
                </a:solidFill>
              </a:defRPr>
            </a:lvl2pPr>
            <a:lvl3pPr rtl="0">
              <a:spcBef>
                <a:spcPts val="0"/>
              </a:spcBef>
              <a:buClr>
                <a:srgbClr val="9A9A9A"/>
              </a:buClr>
              <a:buSzPct val="100000"/>
              <a:defRPr sz="2133" b="1">
                <a:solidFill>
                  <a:srgbClr val="9A9A9A"/>
                </a:solidFill>
              </a:defRPr>
            </a:lvl3pPr>
            <a:lvl4pPr rtl="0">
              <a:spcBef>
                <a:spcPts val="0"/>
              </a:spcBef>
              <a:buClr>
                <a:srgbClr val="9A9A9A"/>
              </a:buClr>
              <a:buSzPct val="100000"/>
              <a:defRPr sz="2133" b="1">
                <a:solidFill>
                  <a:srgbClr val="9A9A9A"/>
                </a:solidFill>
              </a:defRPr>
            </a:lvl4pPr>
            <a:lvl5pPr rtl="0">
              <a:spcBef>
                <a:spcPts val="0"/>
              </a:spcBef>
              <a:buClr>
                <a:srgbClr val="9A9A9A"/>
              </a:buClr>
              <a:buSzPct val="100000"/>
              <a:defRPr sz="2133" b="1">
                <a:solidFill>
                  <a:srgbClr val="9A9A9A"/>
                </a:solidFill>
              </a:defRPr>
            </a:lvl5pPr>
            <a:lvl6pPr rtl="0">
              <a:spcBef>
                <a:spcPts val="0"/>
              </a:spcBef>
              <a:buClr>
                <a:srgbClr val="9A9A9A"/>
              </a:buClr>
              <a:buSzPct val="100000"/>
              <a:defRPr sz="2133" b="1">
                <a:solidFill>
                  <a:srgbClr val="9A9A9A"/>
                </a:solidFill>
              </a:defRPr>
            </a:lvl6pPr>
            <a:lvl7pPr rtl="0">
              <a:spcBef>
                <a:spcPts val="0"/>
              </a:spcBef>
              <a:buClr>
                <a:srgbClr val="9A9A9A"/>
              </a:buClr>
              <a:buSzPct val="100000"/>
              <a:defRPr sz="2133" b="1">
                <a:solidFill>
                  <a:srgbClr val="9A9A9A"/>
                </a:solidFill>
              </a:defRPr>
            </a:lvl7pPr>
            <a:lvl8pPr rtl="0">
              <a:spcBef>
                <a:spcPts val="0"/>
              </a:spcBef>
              <a:buClr>
                <a:srgbClr val="9A9A9A"/>
              </a:buClr>
              <a:buSzPct val="100000"/>
              <a:defRPr sz="2133" b="1">
                <a:solidFill>
                  <a:srgbClr val="9A9A9A"/>
                </a:solidFill>
              </a:defRPr>
            </a:lvl8pPr>
            <a:lvl9pPr rtl="0">
              <a:spcBef>
                <a:spcPts val="0"/>
              </a:spcBef>
              <a:buClr>
                <a:srgbClr val="9A9A9A"/>
              </a:buClr>
              <a:buSzPct val="100000"/>
              <a:defRPr sz="2133" b="1">
                <a:solidFill>
                  <a:srgbClr val="9A9A9A"/>
                </a:solidFill>
              </a:defRPr>
            </a:lvl9pPr>
          </a:lstStyle>
          <a:p>
            <a:pPr lvl="0"/>
            <a:r>
              <a:rPr lang="en-US" dirty="0"/>
              <a:t>CLICK TO EDIT MASTER TEXT STYLES</a:t>
            </a:r>
          </a:p>
        </p:txBody>
      </p:sp>
      <p:sp>
        <p:nvSpPr>
          <p:cNvPr id="5" name="Text Placeholder 4"/>
          <p:cNvSpPr>
            <a:spLocks noGrp="1"/>
          </p:cNvSpPr>
          <p:nvPr>
            <p:ph type="body" sz="quarter" idx="11"/>
          </p:nvPr>
        </p:nvSpPr>
        <p:spPr>
          <a:xfrm>
            <a:off x="1042459" y="1198034"/>
            <a:ext cx="10107083" cy="1919817"/>
          </a:xfrm>
          <a:prstGeom prst="rect">
            <a:avLst/>
          </a:prstGeom>
        </p:spPr>
        <p:txBody>
          <a:bodyPr vert="horz" anchor="ctr"/>
          <a:lstStyle>
            <a:lvl1pPr algn="ctr">
              <a:defRPr sz="2667">
                <a:solidFill>
                  <a:srgbClr val="FFFFFF"/>
                </a:solidFill>
                <a:latin typeface="Raleway"/>
                <a:ea typeface="Raleway"/>
                <a:cs typeface="Raleway"/>
              </a:defRPr>
            </a:lvl1pPr>
            <a:lvl2pPr algn="ctr">
              <a:defRPr sz="3200"/>
            </a:lvl2pPr>
            <a:lvl3pPr algn="ctr">
              <a:defRPr sz="3200"/>
            </a:lvl3pPr>
            <a:lvl4pPr algn="ctr">
              <a:defRPr sz="3200"/>
            </a:lvl4pPr>
            <a:lvl5pPr algn="ctr">
              <a:defRPr sz="3200"/>
            </a:lvl5pPr>
          </a:lstStyle>
          <a:p>
            <a:pPr lvl="0"/>
            <a:r>
              <a:rPr lang="en-US"/>
              <a:t>Edit Master text styles</a:t>
            </a:r>
          </a:p>
        </p:txBody>
      </p:sp>
      <p:sp>
        <p:nvSpPr>
          <p:cNvPr id="7" name="Text Placeholder 6"/>
          <p:cNvSpPr>
            <a:spLocks noGrp="1"/>
          </p:cNvSpPr>
          <p:nvPr>
            <p:ph type="body" sz="quarter" idx="12" hasCustomPrompt="1"/>
          </p:nvPr>
        </p:nvSpPr>
        <p:spPr>
          <a:xfrm>
            <a:off x="1043518" y="4046514"/>
            <a:ext cx="10104967" cy="2284361"/>
          </a:xfrm>
          <a:prstGeom prst="rect">
            <a:avLst/>
          </a:prstGeom>
        </p:spPr>
        <p:txBody>
          <a:bodyPr vert="horz" anchor="ctr"/>
          <a:lstStyle>
            <a:lvl1pPr algn="ctr">
              <a:defRPr sz="2667" b="1" cap="all" baseline="0">
                <a:solidFill>
                  <a:schemeClr val="accent1"/>
                </a:solidFill>
                <a:latin typeface="Raleway"/>
                <a:ea typeface="Raleway"/>
                <a:cs typeface="Raleway"/>
              </a:defRPr>
            </a:lvl1pPr>
          </a:lstStyle>
          <a:p>
            <a:pPr lvl="0"/>
            <a:r>
              <a:rPr lang="en-US" dirty="0"/>
              <a:t>THIS SHOULD BE ALL CAPS IN RED.</a:t>
            </a:r>
          </a:p>
        </p:txBody>
      </p:sp>
      <p:sp>
        <p:nvSpPr>
          <p:cNvPr id="8" name="Slide Number Placeholder 3"/>
          <p:cNvSpPr>
            <a:spLocks noGrp="1"/>
          </p:cNvSpPr>
          <p:nvPr>
            <p:ph type="sldNum" sz="quarter" idx="4"/>
          </p:nvPr>
        </p:nvSpPr>
        <p:spPr>
          <a:xfrm>
            <a:off x="12859" y="6488297"/>
            <a:ext cx="804184" cy="366183"/>
          </a:xfrm>
          <a:prstGeom prst="rect">
            <a:avLst/>
          </a:prstGeom>
        </p:spPr>
        <p:txBody>
          <a:bodyPr vert="horz" lIns="91440" tIns="45720" rIns="91440" bIns="45720" rtlCol="0" anchor="ctr"/>
          <a:lstStyle>
            <a:lvl1pPr algn="l">
              <a:defRPr sz="1200">
                <a:solidFill>
                  <a:schemeClr val="bg2"/>
                </a:solidFill>
                <a:latin typeface="Helvetica Neue"/>
                <a:cs typeface="Helvetica Neue"/>
              </a:defRPr>
            </a:lvl1pPr>
          </a:lstStyle>
          <a:p>
            <a:fld id="{95E3A436-1048-CA4E-9C3F-FCB70029503E}" type="slidenum">
              <a:rPr lang="en-US" smtClean="0"/>
              <a:pPr/>
              <a:t>‹#›</a:t>
            </a:fld>
            <a:endParaRPr lang="en-US"/>
          </a:p>
        </p:txBody>
      </p:sp>
    </p:spTree>
    <p:extLst>
      <p:ext uri="{BB962C8B-B14F-4D97-AF65-F5344CB8AC3E}">
        <p14:creationId xmlns:p14="http://schemas.microsoft.com/office/powerpoint/2010/main" val="1792259186"/>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1_DMI TEMPLATE - Blank 3">
    <p:bg>
      <p:bgRef idx="1001">
        <a:schemeClr val="bg1"/>
      </p:bgRef>
    </p:bg>
    <p:spTree>
      <p:nvGrpSpPr>
        <p:cNvPr id="1" name="Shape 325"/>
        <p:cNvGrpSpPr/>
        <p:nvPr/>
      </p:nvGrpSpPr>
      <p:grpSpPr>
        <a:xfrm>
          <a:off x="0" y="0"/>
          <a:ext cx="0" cy="0"/>
          <a:chOff x="0" y="0"/>
          <a:chExt cx="0" cy="0"/>
        </a:xfrm>
      </p:grpSpPr>
      <p:sp>
        <p:nvSpPr>
          <p:cNvPr id="5" name="Shape 687"/>
          <p:cNvSpPr/>
          <p:nvPr/>
        </p:nvSpPr>
        <p:spPr>
          <a:xfrm>
            <a:off x="0" y="0"/>
            <a:ext cx="5918800" cy="6858000"/>
          </a:xfrm>
          <a:prstGeom prst="homePlate">
            <a:avLst>
              <a:gd name="adj" fmla="val 21093"/>
            </a:avLst>
          </a:prstGeom>
          <a:solidFill>
            <a:schemeClr val="lt1"/>
          </a:solidFill>
          <a:ln>
            <a:noFill/>
          </a:ln>
        </p:spPr>
        <p:txBody>
          <a:bodyPr lIns="121900" tIns="121900" rIns="121900" bIns="121900" anchor="ctr" anchorCtr="0">
            <a:noAutofit/>
          </a:bodyPr>
          <a:lstStyle/>
          <a:p>
            <a:pPr lvl="0">
              <a:spcBef>
                <a:spcPts val="0"/>
              </a:spcBef>
              <a:buNone/>
            </a:pPr>
            <a:endParaRPr sz="1867"/>
          </a:p>
        </p:txBody>
      </p:sp>
      <p:sp>
        <p:nvSpPr>
          <p:cNvPr id="10" name="Shape 263"/>
          <p:cNvSpPr txBox="1">
            <a:spLocks noGrp="1"/>
          </p:cNvSpPr>
          <p:nvPr>
            <p:ph type="body" idx="10" hasCustomPrompt="1"/>
          </p:nvPr>
        </p:nvSpPr>
        <p:spPr>
          <a:xfrm>
            <a:off x="305767" y="305768"/>
            <a:ext cx="6669199" cy="567829"/>
          </a:xfrm>
          <a:prstGeom prst="rect">
            <a:avLst/>
          </a:prstGeom>
        </p:spPr>
        <p:txBody>
          <a:bodyPr lIns="91425" tIns="91425" rIns="91425" bIns="91425" anchor="t" anchorCtr="0"/>
          <a:lstStyle>
            <a:lvl1pPr rtl="0">
              <a:spcBef>
                <a:spcPts val="0"/>
              </a:spcBef>
              <a:buClr>
                <a:srgbClr val="9A9A9A"/>
              </a:buClr>
              <a:buSzPct val="100000"/>
              <a:defRPr sz="1867" b="1">
                <a:solidFill>
                  <a:schemeClr val="bg2"/>
                </a:solidFill>
                <a:latin typeface="Raleway"/>
                <a:ea typeface="Raleway"/>
                <a:cs typeface="Raleway"/>
              </a:defRPr>
            </a:lvl1pPr>
            <a:lvl2pPr rtl="0">
              <a:spcBef>
                <a:spcPts val="0"/>
              </a:spcBef>
              <a:buClr>
                <a:srgbClr val="9A9A9A"/>
              </a:buClr>
              <a:buSzPct val="100000"/>
              <a:defRPr sz="2133" b="1">
                <a:solidFill>
                  <a:srgbClr val="9A9A9A"/>
                </a:solidFill>
              </a:defRPr>
            </a:lvl2pPr>
            <a:lvl3pPr rtl="0">
              <a:spcBef>
                <a:spcPts val="0"/>
              </a:spcBef>
              <a:buClr>
                <a:srgbClr val="9A9A9A"/>
              </a:buClr>
              <a:buSzPct val="100000"/>
              <a:defRPr sz="2133" b="1">
                <a:solidFill>
                  <a:srgbClr val="9A9A9A"/>
                </a:solidFill>
              </a:defRPr>
            </a:lvl3pPr>
            <a:lvl4pPr rtl="0">
              <a:spcBef>
                <a:spcPts val="0"/>
              </a:spcBef>
              <a:buClr>
                <a:srgbClr val="9A9A9A"/>
              </a:buClr>
              <a:buSzPct val="100000"/>
              <a:defRPr sz="2133" b="1">
                <a:solidFill>
                  <a:srgbClr val="9A9A9A"/>
                </a:solidFill>
              </a:defRPr>
            </a:lvl4pPr>
            <a:lvl5pPr rtl="0">
              <a:spcBef>
                <a:spcPts val="0"/>
              </a:spcBef>
              <a:buClr>
                <a:srgbClr val="9A9A9A"/>
              </a:buClr>
              <a:buSzPct val="100000"/>
              <a:defRPr sz="2133" b="1">
                <a:solidFill>
                  <a:srgbClr val="9A9A9A"/>
                </a:solidFill>
              </a:defRPr>
            </a:lvl5pPr>
            <a:lvl6pPr rtl="0">
              <a:spcBef>
                <a:spcPts val="0"/>
              </a:spcBef>
              <a:buClr>
                <a:srgbClr val="9A9A9A"/>
              </a:buClr>
              <a:buSzPct val="100000"/>
              <a:defRPr sz="2133" b="1">
                <a:solidFill>
                  <a:srgbClr val="9A9A9A"/>
                </a:solidFill>
              </a:defRPr>
            </a:lvl6pPr>
            <a:lvl7pPr rtl="0">
              <a:spcBef>
                <a:spcPts val="0"/>
              </a:spcBef>
              <a:buClr>
                <a:srgbClr val="9A9A9A"/>
              </a:buClr>
              <a:buSzPct val="100000"/>
              <a:defRPr sz="2133" b="1">
                <a:solidFill>
                  <a:srgbClr val="9A9A9A"/>
                </a:solidFill>
              </a:defRPr>
            </a:lvl7pPr>
            <a:lvl8pPr rtl="0">
              <a:spcBef>
                <a:spcPts val="0"/>
              </a:spcBef>
              <a:buClr>
                <a:srgbClr val="9A9A9A"/>
              </a:buClr>
              <a:buSzPct val="100000"/>
              <a:defRPr sz="2133" b="1">
                <a:solidFill>
                  <a:srgbClr val="9A9A9A"/>
                </a:solidFill>
              </a:defRPr>
            </a:lvl8pPr>
            <a:lvl9pPr rtl="0">
              <a:spcBef>
                <a:spcPts val="0"/>
              </a:spcBef>
              <a:buClr>
                <a:srgbClr val="9A9A9A"/>
              </a:buClr>
              <a:buSzPct val="100000"/>
              <a:defRPr sz="2133" b="1">
                <a:solidFill>
                  <a:srgbClr val="9A9A9A"/>
                </a:solidFill>
              </a:defRPr>
            </a:lvl9pPr>
          </a:lstStyle>
          <a:p>
            <a:pPr lvl="0"/>
            <a:r>
              <a:rPr lang="en-US" dirty="0"/>
              <a:t>CLICK TO EDIT MASTER TEXT STYLES</a:t>
            </a:r>
          </a:p>
        </p:txBody>
      </p:sp>
      <p:sp>
        <p:nvSpPr>
          <p:cNvPr id="12" name="Slide Number Placeholder 3"/>
          <p:cNvSpPr txBox="1">
            <a:spLocks/>
          </p:cNvSpPr>
          <p:nvPr/>
        </p:nvSpPr>
        <p:spPr>
          <a:xfrm>
            <a:off x="12859" y="6488297"/>
            <a:ext cx="804184" cy="366183"/>
          </a:xfrm>
          <a:prstGeom prst="rect">
            <a:avLst/>
          </a:prstGeom>
        </p:spPr>
        <p:txBody>
          <a:bodyPr vert="horz" lIns="121920" tIns="60960" rIns="121920" bIns="60960" rtlCol="0" anchor="ctr"/>
          <a:lstStyle>
            <a:defPPr marR="0" algn="l" rtl="0">
              <a:lnSpc>
                <a:spcPct val="100000"/>
              </a:lnSpc>
              <a:spcBef>
                <a:spcPts val="0"/>
              </a:spcBef>
              <a:spcAft>
                <a:spcPts val="0"/>
              </a:spcAft>
            </a:defPPr>
            <a:lvl1pPr marR="0" algn="l" rtl="0">
              <a:lnSpc>
                <a:spcPct val="100000"/>
              </a:lnSpc>
              <a:spcBef>
                <a:spcPts val="0"/>
              </a:spcBef>
              <a:spcAft>
                <a:spcPts val="0"/>
              </a:spcAft>
              <a:buNone/>
              <a:defRPr sz="900" b="0" i="0" u="none" strike="noStrike" cap="none" baseline="0">
                <a:solidFill>
                  <a:schemeClr val="tx2"/>
                </a:solidFill>
                <a:latin typeface="Helvetica Neue"/>
                <a:ea typeface="Arial"/>
                <a:cs typeface="Helvetica Neue"/>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pPr marL="0" marR="0" lvl="0" indent="0" algn="l" defTabSz="1219170" rtl="0" eaLnBrk="1" fontAlgn="auto" latinLnBrk="0" hangingPunct="1">
              <a:lnSpc>
                <a:spcPct val="100000"/>
              </a:lnSpc>
              <a:spcBef>
                <a:spcPts val="0"/>
              </a:spcBef>
              <a:spcAft>
                <a:spcPts val="0"/>
              </a:spcAft>
              <a:buClrTx/>
              <a:buSzTx/>
              <a:buFontTx/>
              <a:buNone/>
              <a:tabLst/>
              <a:defRPr/>
            </a:pPr>
            <a:fld id="{95E3A436-1048-CA4E-9C3F-FCB70029503E}" type="slidenum">
              <a:rPr kumimoji="0" lang="en-US" sz="1200" b="0" i="0" u="none" strike="noStrike" kern="0" cap="none" spc="0" normalizeH="0" baseline="0" noProof="0" smtClean="0">
                <a:ln>
                  <a:noFill/>
                </a:ln>
                <a:solidFill>
                  <a:srgbClr val="6C797A"/>
                </a:solidFill>
                <a:effectLst/>
                <a:uLnTx/>
                <a:uFillTx/>
                <a:latin typeface="Helvetica Neue"/>
                <a:ea typeface="Arial"/>
                <a:cs typeface="Helvetica Neue"/>
                <a:sym typeface="Arial"/>
                <a:rtl val="0"/>
              </a:rPr>
              <a:pPr marL="0" marR="0" lvl="0" indent="0" algn="l" defTabSz="121917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0" cap="none" spc="0" normalizeH="0" baseline="0" noProof="0">
              <a:ln>
                <a:noFill/>
              </a:ln>
              <a:solidFill>
                <a:srgbClr val="6C797A"/>
              </a:solidFill>
              <a:effectLst/>
              <a:uLnTx/>
              <a:uFillTx/>
              <a:latin typeface="Helvetica Neue"/>
              <a:ea typeface="Arial"/>
              <a:cs typeface="Helvetica Neue"/>
              <a:sym typeface="Arial"/>
              <a:rtl val="0"/>
            </a:endParaRPr>
          </a:p>
        </p:txBody>
      </p:sp>
      <p:sp>
        <p:nvSpPr>
          <p:cNvPr id="14" name="Shape 148"/>
          <p:cNvSpPr txBox="1"/>
          <p:nvPr/>
        </p:nvSpPr>
        <p:spPr>
          <a:xfrm rot="5400000">
            <a:off x="-1076340" y="4860871"/>
            <a:ext cx="2471199" cy="292800"/>
          </a:xfrm>
          <a:prstGeom prst="rect">
            <a:avLst/>
          </a:prstGeom>
          <a:noFill/>
          <a:ln>
            <a:noFill/>
          </a:ln>
        </p:spPr>
        <p:txBody>
          <a:bodyPr lIns="121900" tIns="121900" rIns="121900" bIns="121900" anchor="t" anchorCtr="0">
            <a:noAutofit/>
          </a:bodyPr>
          <a:lstStyle/>
          <a:p>
            <a:pPr>
              <a:buClr>
                <a:srgbClr val="000000"/>
              </a:buClr>
              <a:buSzPct val="25000"/>
              <a:buFont typeface="Helvetica Neue"/>
              <a:buNone/>
            </a:pPr>
            <a:r>
              <a:rPr lang="en" sz="800" dirty="0">
                <a:solidFill>
                  <a:schemeClr val="bg2"/>
                </a:solidFill>
                <a:latin typeface="Helvetica Neue"/>
                <a:ea typeface="Helvetica Neue"/>
                <a:cs typeface="Helvetica Neue"/>
                <a:sym typeface="Helvetica Neue"/>
              </a:rPr>
              <a:t>© 201</a:t>
            </a:r>
            <a:r>
              <a:rPr lang="en-US" sz="800" dirty="0">
                <a:solidFill>
                  <a:schemeClr val="bg2"/>
                </a:solidFill>
                <a:latin typeface="Helvetica Neue"/>
                <a:ea typeface="Helvetica Neue"/>
                <a:cs typeface="Helvetica Neue"/>
                <a:sym typeface="Helvetica Neue"/>
              </a:rPr>
              <a:t>7</a:t>
            </a:r>
            <a:r>
              <a:rPr lang="en" sz="800" dirty="0">
                <a:solidFill>
                  <a:schemeClr val="bg2"/>
                </a:solidFill>
                <a:latin typeface="Helvetica Neue"/>
                <a:ea typeface="Helvetica Neue"/>
                <a:cs typeface="Helvetica Neue"/>
                <a:sym typeface="Helvetica Neue"/>
              </a:rPr>
              <a:t> DMI CONFIDENTIAL &amp; PROPRIETARY</a:t>
            </a:r>
          </a:p>
          <a:p>
            <a:pPr>
              <a:buClr>
                <a:srgbClr val="000000"/>
              </a:buClr>
              <a:buFont typeface="Arial"/>
              <a:buNone/>
            </a:pPr>
            <a:endParaRPr sz="800" dirty="0">
              <a:solidFill>
                <a:schemeClr val="bg2"/>
              </a:solidFill>
              <a:latin typeface="Helvetica Neue"/>
              <a:ea typeface="Helvetica Neue"/>
              <a:cs typeface="Helvetica Neue"/>
              <a:sym typeface="Helvetica Neue"/>
            </a:endParaRPr>
          </a:p>
        </p:txBody>
      </p:sp>
      <p:sp>
        <p:nvSpPr>
          <p:cNvPr id="15" name="Text Placeholder 3"/>
          <p:cNvSpPr>
            <a:spLocks noGrp="1"/>
          </p:cNvSpPr>
          <p:nvPr>
            <p:ph type="body" sz="quarter" idx="11"/>
          </p:nvPr>
        </p:nvSpPr>
        <p:spPr>
          <a:xfrm>
            <a:off x="463789" y="1509919"/>
            <a:ext cx="4200575" cy="3850295"/>
          </a:xfrm>
          <a:prstGeom prst="rect">
            <a:avLst/>
          </a:prstGeom>
        </p:spPr>
        <p:txBody>
          <a:bodyPr vert="horz" anchor="ctr"/>
          <a:lstStyle>
            <a:lvl1pPr>
              <a:defRPr sz="2667">
                <a:solidFill>
                  <a:schemeClr val="accent1"/>
                </a:solidFill>
                <a:latin typeface="Raleway"/>
                <a:ea typeface="Raleway"/>
                <a:cs typeface="Raleway"/>
              </a:defRPr>
            </a:lvl1pPr>
            <a:lvl2pPr>
              <a:defRPr sz="2667">
                <a:solidFill>
                  <a:schemeClr val="bg1"/>
                </a:solidFill>
              </a:defRPr>
            </a:lvl2pPr>
            <a:lvl3pPr>
              <a:defRPr sz="2667">
                <a:solidFill>
                  <a:schemeClr val="bg1"/>
                </a:solidFill>
              </a:defRPr>
            </a:lvl3pPr>
            <a:lvl4pPr>
              <a:defRPr sz="2667">
                <a:solidFill>
                  <a:schemeClr val="bg1"/>
                </a:solidFill>
              </a:defRPr>
            </a:lvl4pPr>
            <a:lvl5pPr>
              <a:defRPr sz="2667">
                <a:solidFill>
                  <a:schemeClr val="bg1"/>
                </a:solidFill>
              </a:defRPr>
            </a:lvl5pPr>
          </a:lstStyle>
          <a:p>
            <a:pPr lvl="0"/>
            <a:r>
              <a:rPr lang="en-US"/>
              <a:t>Edit Master text styles</a:t>
            </a:r>
          </a:p>
        </p:txBody>
      </p:sp>
      <p:sp>
        <p:nvSpPr>
          <p:cNvPr id="16" name="Text Placeholder 6"/>
          <p:cNvSpPr>
            <a:spLocks noGrp="1"/>
          </p:cNvSpPr>
          <p:nvPr>
            <p:ph type="body" sz="quarter" idx="12" hasCustomPrompt="1"/>
          </p:nvPr>
        </p:nvSpPr>
        <p:spPr>
          <a:xfrm>
            <a:off x="6382589" y="1652706"/>
            <a:ext cx="5431900" cy="3707508"/>
          </a:xfrm>
          <a:prstGeom prst="rect">
            <a:avLst/>
          </a:prstGeom>
        </p:spPr>
        <p:txBody>
          <a:bodyPr vert="horz" anchor="ctr"/>
          <a:lstStyle>
            <a:lvl1pPr algn="ctr">
              <a:defRPr sz="2400" b="1" cap="all">
                <a:solidFill>
                  <a:schemeClr val="tx1"/>
                </a:solidFill>
                <a:latin typeface="Raleway"/>
                <a:ea typeface="Raleway"/>
                <a:cs typeface="Raleway"/>
              </a:defRPr>
            </a:lvl1pPr>
            <a:lvl2pPr algn="ctr">
              <a:defRPr sz="2400" b="1"/>
            </a:lvl2pPr>
            <a:lvl3pPr algn="ctr">
              <a:defRPr sz="2400" b="1"/>
            </a:lvl3pPr>
            <a:lvl4pPr algn="ctr">
              <a:defRPr sz="2400" b="1"/>
            </a:lvl4pPr>
            <a:lvl5pPr algn="ctr">
              <a:defRPr sz="2400" b="1"/>
            </a:lvl5pPr>
          </a:lstStyle>
          <a:p>
            <a:pPr lvl="0"/>
            <a:r>
              <a:rPr lang="en-US" dirty="0"/>
              <a:t>CLICK TO EDIT MASTER TEXT STYLES</a:t>
            </a:r>
          </a:p>
        </p:txBody>
      </p:sp>
      <p:pic>
        <p:nvPicPr>
          <p:cNvPr id="9" name="Picture 8"/>
          <p:cNvPicPr>
            <a:picLocks noChangeAspect="1"/>
          </p:cNvPicPr>
          <p:nvPr/>
        </p:nvPicPr>
        <p:blipFill>
          <a:blip r:embed="rId2"/>
          <a:stretch>
            <a:fillRect/>
          </a:stretch>
        </p:blipFill>
        <p:spPr>
          <a:xfrm>
            <a:off x="10570154" y="6215643"/>
            <a:ext cx="1530692" cy="426557"/>
          </a:xfrm>
          <a:prstGeom prst="rect">
            <a:avLst/>
          </a:prstGeom>
        </p:spPr>
      </p:pic>
    </p:spTree>
    <p:extLst>
      <p:ext uri="{BB962C8B-B14F-4D97-AF65-F5344CB8AC3E}">
        <p14:creationId xmlns:p14="http://schemas.microsoft.com/office/powerpoint/2010/main" val="1821456679"/>
      </p:ext>
    </p:extLst>
  </p:cSld>
  <p:clrMapOvr>
    <a:overrideClrMapping bg1="dk1" tx1="lt1" bg2="dk2" tx2="lt2" accent1="accent1" accent2="accent2" accent3="accent3" accent4="accent4" accent5="accent5" accent6="accent6" hlink="hlink" folHlink="folHlink"/>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DMI TEMPLATE - Chart 13">
    <p:spTree>
      <p:nvGrpSpPr>
        <p:cNvPr id="1" name="Shape 370"/>
        <p:cNvGrpSpPr/>
        <p:nvPr/>
      </p:nvGrpSpPr>
      <p:grpSpPr>
        <a:xfrm>
          <a:off x="0" y="0"/>
          <a:ext cx="0" cy="0"/>
          <a:chOff x="0" y="0"/>
          <a:chExt cx="0" cy="0"/>
        </a:xfrm>
      </p:grpSpPr>
      <p:sp>
        <p:nvSpPr>
          <p:cNvPr id="371" name="Shape 371"/>
          <p:cNvSpPr/>
          <p:nvPr/>
        </p:nvSpPr>
        <p:spPr>
          <a:xfrm rot="10800000">
            <a:off x="-1714465" y="1"/>
            <a:ext cx="7169199" cy="6857999"/>
          </a:xfrm>
          <a:prstGeom prst="hexagon">
            <a:avLst>
              <a:gd name="adj" fmla="val 25000"/>
              <a:gd name="vf" fmla="val 115470"/>
            </a:avLst>
          </a:prstGeom>
          <a:solidFill>
            <a:schemeClr val="tx1"/>
          </a:solidFill>
          <a:ln>
            <a:noFill/>
          </a:ln>
        </p:spPr>
        <p:txBody>
          <a:bodyPr lIns="121900" tIns="121900" rIns="121900" bIns="121900" anchor="ctr" anchorCtr="0">
            <a:noAutofit/>
          </a:bodyPr>
          <a:lstStyle/>
          <a:p>
            <a:pPr>
              <a:spcBef>
                <a:spcPts val="0"/>
              </a:spcBef>
              <a:buNone/>
            </a:pPr>
            <a:endParaRPr sz="1867" dirty="0">
              <a:latin typeface="Raleway"/>
              <a:ea typeface="Raleway"/>
              <a:cs typeface="Raleway"/>
            </a:endParaRPr>
          </a:p>
        </p:txBody>
      </p:sp>
      <p:pic>
        <p:nvPicPr>
          <p:cNvPr id="372" name="Shape 372"/>
          <p:cNvPicPr preferRelativeResize="0"/>
          <p:nvPr/>
        </p:nvPicPr>
        <p:blipFill>
          <a:blip r:embed="rId2">
            <a:alphaModFix amt="89000"/>
          </a:blip>
          <a:stretch>
            <a:fillRect/>
          </a:stretch>
        </p:blipFill>
        <p:spPr>
          <a:xfrm>
            <a:off x="6464301" y="597634"/>
            <a:ext cx="4898732" cy="5662733"/>
          </a:xfrm>
          <a:prstGeom prst="rect">
            <a:avLst/>
          </a:prstGeom>
          <a:noFill/>
          <a:ln>
            <a:noFill/>
          </a:ln>
        </p:spPr>
      </p:pic>
      <p:sp>
        <p:nvSpPr>
          <p:cNvPr id="4" name="Text Placeholder 3"/>
          <p:cNvSpPr>
            <a:spLocks noGrp="1"/>
          </p:cNvSpPr>
          <p:nvPr>
            <p:ph type="body" sz="quarter" idx="10"/>
          </p:nvPr>
        </p:nvSpPr>
        <p:spPr>
          <a:xfrm>
            <a:off x="463789" y="1509919"/>
            <a:ext cx="3721451" cy="3850295"/>
          </a:xfrm>
          <a:prstGeom prst="rect">
            <a:avLst/>
          </a:prstGeom>
        </p:spPr>
        <p:txBody>
          <a:bodyPr vert="horz" anchor="ctr"/>
          <a:lstStyle>
            <a:lvl1pPr>
              <a:defRPr sz="2667">
                <a:solidFill>
                  <a:schemeClr val="bg1"/>
                </a:solidFill>
                <a:latin typeface="Raleway"/>
                <a:ea typeface="Raleway"/>
                <a:cs typeface="Raleway"/>
              </a:defRPr>
            </a:lvl1pPr>
            <a:lvl2pPr>
              <a:defRPr sz="2667">
                <a:solidFill>
                  <a:schemeClr val="bg1"/>
                </a:solidFill>
              </a:defRPr>
            </a:lvl2pPr>
            <a:lvl3pPr>
              <a:defRPr sz="2667">
                <a:solidFill>
                  <a:schemeClr val="bg1"/>
                </a:solidFill>
              </a:defRPr>
            </a:lvl3pPr>
            <a:lvl4pPr>
              <a:defRPr sz="2667">
                <a:solidFill>
                  <a:schemeClr val="bg1"/>
                </a:solidFill>
              </a:defRPr>
            </a:lvl4pPr>
            <a:lvl5pPr>
              <a:defRPr sz="2667">
                <a:solidFill>
                  <a:schemeClr val="bg1"/>
                </a:solidFill>
              </a:defRPr>
            </a:lvl5pPr>
          </a:lstStyle>
          <a:p>
            <a:pPr lvl="0"/>
            <a:r>
              <a:rPr lang="en-US"/>
              <a:t>Edit Master text styles</a:t>
            </a:r>
          </a:p>
        </p:txBody>
      </p:sp>
      <p:sp>
        <p:nvSpPr>
          <p:cNvPr id="7" name="Text Placeholder 6"/>
          <p:cNvSpPr>
            <a:spLocks noGrp="1"/>
          </p:cNvSpPr>
          <p:nvPr>
            <p:ph type="body" sz="quarter" idx="11" hasCustomPrompt="1"/>
          </p:nvPr>
        </p:nvSpPr>
        <p:spPr>
          <a:xfrm>
            <a:off x="7323667" y="2535363"/>
            <a:ext cx="3191933" cy="1811867"/>
          </a:xfrm>
          <a:prstGeom prst="rect">
            <a:avLst/>
          </a:prstGeom>
        </p:spPr>
        <p:txBody>
          <a:bodyPr vert="horz" anchor="ctr"/>
          <a:lstStyle>
            <a:lvl1pPr algn="ctr">
              <a:defRPr sz="2400" b="1" cap="all">
                <a:solidFill>
                  <a:srgbClr val="C11F2F"/>
                </a:solidFill>
                <a:latin typeface="Raleway"/>
                <a:ea typeface="Raleway"/>
                <a:cs typeface="Raleway"/>
              </a:defRPr>
            </a:lvl1pPr>
            <a:lvl2pPr algn="ctr">
              <a:defRPr sz="2400" b="1"/>
            </a:lvl2pPr>
            <a:lvl3pPr algn="ctr">
              <a:defRPr sz="2400" b="1"/>
            </a:lvl3pPr>
            <a:lvl4pPr algn="ctr">
              <a:defRPr sz="2400" b="1"/>
            </a:lvl4pPr>
            <a:lvl5pPr algn="ctr">
              <a:defRPr sz="2400" b="1"/>
            </a:lvl5pPr>
          </a:lstStyle>
          <a:p>
            <a:pPr lvl="0"/>
            <a:r>
              <a:rPr lang="en-US" dirty="0"/>
              <a:t>CLICK TO EDIT MASTER TEXT STYLES</a:t>
            </a:r>
          </a:p>
        </p:txBody>
      </p:sp>
      <p:sp>
        <p:nvSpPr>
          <p:cNvPr id="9" name="Shape 148"/>
          <p:cNvSpPr txBox="1"/>
          <p:nvPr/>
        </p:nvSpPr>
        <p:spPr>
          <a:xfrm rot="5400000">
            <a:off x="-1076340" y="4860871"/>
            <a:ext cx="2471199" cy="292800"/>
          </a:xfrm>
          <a:prstGeom prst="rect">
            <a:avLst/>
          </a:prstGeom>
          <a:noFill/>
          <a:ln>
            <a:noFill/>
          </a:ln>
        </p:spPr>
        <p:txBody>
          <a:bodyPr lIns="121900" tIns="121900" rIns="121900" bIns="121900" anchor="t" anchorCtr="0">
            <a:noAutofit/>
          </a:bodyPr>
          <a:lstStyle/>
          <a:p>
            <a:pPr marL="0" marR="0" lvl="0" indent="0" algn="l" rtl="0">
              <a:lnSpc>
                <a:spcPct val="100000"/>
              </a:lnSpc>
              <a:spcBef>
                <a:spcPts val="0"/>
              </a:spcBef>
              <a:spcAft>
                <a:spcPts val="0"/>
              </a:spcAft>
              <a:buClr>
                <a:srgbClr val="000000"/>
              </a:buClr>
              <a:buSzPct val="25000"/>
              <a:buFont typeface="Helvetica Neue"/>
              <a:buNone/>
            </a:pPr>
            <a:r>
              <a:rPr lang="en" sz="800" b="0" i="0" u="none" strike="noStrike" cap="none" baseline="0" dirty="0">
                <a:solidFill>
                  <a:schemeClr val="bg2"/>
                </a:solidFill>
                <a:latin typeface="Helvetica Neue"/>
                <a:ea typeface="Helvetica Neue"/>
                <a:cs typeface="Helvetica Neue"/>
                <a:sym typeface="Helvetica Neue"/>
              </a:rPr>
              <a:t>© 201</a:t>
            </a:r>
            <a:r>
              <a:rPr lang="en-US" sz="800" dirty="0">
                <a:solidFill>
                  <a:schemeClr val="bg2"/>
                </a:solidFill>
                <a:latin typeface="Helvetica Neue"/>
                <a:ea typeface="Helvetica Neue"/>
                <a:cs typeface="Helvetica Neue"/>
                <a:sym typeface="Helvetica Neue"/>
              </a:rPr>
              <a:t>7</a:t>
            </a:r>
            <a:r>
              <a:rPr lang="en" sz="800" dirty="0">
                <a:solidFill>
                  <a:schemeClr val="bg2"/>
                </a:solidFill>
                <a:latin typeface="Helvetica Neue"/>
                <a:ea typeface="Helvetica Neue"/>
                <a:cs typeface="Helvetica Neue"/>
                <a:sym typeface="Helvetica Neue"/>
              </a:rPr>
              <a:t> </a:t>
            </a:r>
            <a:r>
              <a:rPr lang="en" sz="800" b="0" i="0" u="none" strike="noStrike" cap="none" baseline="0" dirty="0">
                <a:solidFill>
                  <a:schemeClr val="bg2"/>
                </a:solidFill>
                <a:latin typeface="Helvetica Neue"/>
                <a:ea typeface="Helvetica Neue"/>
                <a:cs typeface="Helvetica Neue"/>
                <a:sym typeface="Helvetica Neue"/>
              </a:rPr>
              <a:t>DMI </a:t>
            </a:r>
            <a:r>
              <a:rPr lang="en" sz="800" dirty="0">
                <a:solidFill>
                  <a:schemeClr val="bg2"/>
                </a:solidFill>
                <a:latin typeface="Helvetica Neue"/>
                <a:ea typeface="Helvetica Neue"/>
                <a:cs typeface="Helvetica Neue"/>
                <a:sym typeface="Helvetica Neue"/>
              </a:rPr>
              <a:t>CONFIDENTIAL &amp; PROPRIETARY</a:t>
            </a:r>
          </a:p>
          <a:p>
            <a:pPr marL="0" marR="0" lvl="0" indent="0" rtl="0">
              <a:lnSpc>
                <a:spcPct val="100000"/>
              </a:lnSpc>
              <a:spcBef>
                <a:spcPts val="0"/>
              </a:spcBef>
              <a:spcAft>
                <a:spcPts val="0"/>
              </a:spcAft>
              <a:buClr>
                <a:srgbClr val="000000"/>
              </a:buClr>
              <a:buFont typeface="Arial"/>
              <a:buNone/>
            </a:pPr>
            <a:endParaRPr sz="800" b="0" i="0" u="none" strike="noStrike" cap="none" baseline="0" dirty="0">
              <a:solidFill>
                <a:schemeClr val="bg2"/>
              </a:solidFill>
              <a:latin typeface="Helvetica Neue"/>
              <a:ea typeface="Helvetica Neue"/>
              <a:cs typeface="Helvetica Neue"/>
              <a:sym typeface="Helvetica Neue"/>
            </a:endParaRPr>
          </a:p>
        </p:txBody>
      </p:sp>
      <p:sp>
        <p:nvSpPr>
          <p:cNvPr id="8" name="Slide Number Placeholder 3"/>
          <p:cNvSpPr>
            <a:spLocks noGrp="1"/>
          </p:cNvSpPr>
          <p:nvPr>
            <p:ph type="sldNum" sz="quarter" idx="4"/>
          </p:nvPr>
        </p:nvSpPr>
        <p:spPr>
          <a:xfrm>
            <a:off x="12859" y="6488297"/>
            <a:ext cx="804184" cy="366183"/>
          </a:xfrm>
          <a:prstGeom prst="rect">
            <a:avLst/>
          </a:prstGeom>
        </p:spPr>
        <p:txBody>
          <a:bodyPr vert="horz" lIns="91440" tIns="45720" rIns="91440" bIns="45720" rtlCol="0" anchor="ctr"/>
          <a:lstStyle>
            <a:lvl1pPr algn="l">
              <a:defRPr sz="1200">
                <a:solidFill>
                  <a:srgbClr val="FFFFFF"/>
                </a:solidFill>
                <a:latin typeface="Helvetica Neue"/>
                <a:cs typeface="Helvetica Neue"/>
              </a:defRPr>
            </a:lvl1pPr>
          </a:lstStyle>
          <a:p>
            <a:fld id="{95E3A436-1048-CA4E-9C3F-FCB70029503E}" type="slidenum">
              <a:rPr lang="en-US" smtClean="0"/>
              <a:pPr/>
              <a:t>‹#›</a:t>
            </a:fld>
            <a:endParaRPr lang="en-US"/>
          </a:p>
        </p:txBody>
      </p:sp>
    </p:spTree>
    <p:extLst>
      <p:ext uri="{BB962C8B-B14F-4D97-AF65-F5344CB8AC3E}">
        <p14:creationId xmlns:p14="http://schemas.microsoft.com/office/powerpoint/2010/main" val="3062610590"/>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DMI TEMPLATE - Chart 14">
    <p:spTree>
      <p:nvGrpSpPr>
        <p:cNvPr id="1" name="Shape 373"/>
        <p:cNvGrpSpPr/>
        <p:nvPr/>
      </p:nvGrpSpPr>
      <p:grpSpPr>
        <a:xfrm>
          <a:off x="0" y="0"/>
          <a:ext cx="0" cy="0"/>
          <a:chOff x="0" y="0"/>
          <a:chExt cx="0" cy="0"/>
        </a:xfrm>
      </p:grpSpPr>
      <p:pic>
        <p:nvPicPr>
          <p:cNvPr id="374" name="Shape 374"/>
          <p:cNvPicPr preferRelativeResize="0"/>
          <p:nvPr/>
        </p:nvPicPr>
        <p:blipFill>
          <a:blip r:embed="rId2">
            <a:alphaModFix amt="89000"/>
          </a:blip>
          <a:stretch>
            <a:fillRect/>
          </a:stretch>
        </p:blipFill>
        <p:spPr>
          <a:xfrm>
            <a:off x="3646634" y="597634"/>
            <a:ext cx="4898732" cy="5662733"/>
          </a:xfrm>
          <a:prstGeom prst="rect">
            <a:avLst/>
          </a:prstGeom>
          <a:noFill/>
          <a:ln>
            <a:noFill/>
          </a:ln>
        </p:spPr>
      </p:pic>
      <p:sp>
        <p:nvSpPr>
          <p:cNvPr id="3" name="Text Placeholder 6"/>
          <p:cNvSpPr>
            <a:spLocks noGrp="1"/>
          </p:cNvSpPr>
          <p:nvPr>
            <p:ph type="body" sz="quarter" idx="11" hasCustomPrompt="1"/>
          </p:nvPr>
        </p:nvSpPr>
        <p:spPr>
          <a:xfrm>
            <a:off x="4508572" y="2546148"/>
            <a:ext cx="3191933" cy="1811867"/>
          </a:xfrm>
          <a:prstGeom prst="rect">
            <a:avLst/>
          </a:prstGeom>
        </p:spPr>
        <p:txBody>
          <a:bodyPr vert="horz" anchor="ctr"/>
          <a:lstStyle>
            <a:lvl1pPr algn="ctr">
              <a:defRPr sz="2400" b="1" cap="all">
                <a:solidFill>
                  <a:schemeClr val="accent1"/>
                </a:solidFill>
                <a:latin typeface="Raleway"/>
                <a:ea typeface="Raleway"/>
                <a:cs typeface="Raleway"/>
              </a:defRPr>
            </a:lvl1pPr>
            <a:lvl2pPr algn="ctr">
              <a:defRPr sz="2400" b="1"/>
            </a:lvl2pPr>
            <a:lvl3pPr algn="ctr">
              <a:defRPr sz="2400" b="1"/>
            </a:lvl3pPr>
            <a:lvl4pPr algn="ctr">
              <a:defRPr sz="2400" b="1"/>
            </a:lvl4pPr>
            <a:lvl5pPr algn="ctr">
              <a:defRPr sz="2400" b="1"/>
            </a:lvl5pPr>
          </a:lstStyle>
          <a:p>
            <a:pPr lvl="0"/>
            <a:r>
              <a:rPr lang="en-US" dirty="0"/>
              <a:t>CLICK TO EDIT MASTER TEXT STYLES</a:t>
            </a:r>
          </a:p>
        </p:txBody>
      </p:sp>
      <p:sp>
        <p:nvSpPr>
          <p:cNvPr id="4" name="Shape 263"/>
          <p:cNvSpPr txBox="1">
            <a:spLocks noGrp="1"/>
          </p:cNvSpPr>
          <p:nvPr>
            <p:ph type="body" idx="10" hasCustomPrompt="1"/>
          </p:nvPr>
        </p:nvSpPr>
        <p:spPr>
          <a:xfrm>
            <a:off x="305767" y="305768"/>
            <a:ext cx="6669199" cy="567829"/>
          </a:xfrm>
          <a:prstGeom prst="rect">
            <a:avLst/>
          </a:prstGeom>
        </p:spPr>
        <p:txBody>
          <a:bodyPr lIns="91425" tIns="91425" rIns="91425" bIns="91425" anchor="t" anchorCtr="0"/>
          <a:lstStyle>
            <a:lvl1pPr rtl="0">
              <a:spcBef>
                <a:spcPts val="0"/>
              </a:spcBef>
              <a:buClr>
                <a:srgbClr val="9A9A9A"/>
              </a:buClr>
              <a:buSzPct val="100000"/>
              <a:defRPr sz="1867" b="1">
                <a:solidFill>
                  <a:schemeClr val="bg2"/>
                </a:solidFill>
                <a:latin typeface="Raleway"/>
                <a:ea typeface="Raleway"/>
                <a:cs typeface="Raleway"/>
              </a:defRPr>
            </a:lvl1pPr>
            <a:lvl2pPr rtl="0">
              <a:spcBef>
                <a:spcPts val="0"/>
              </a:spcBef>
              <a:buClr>
                <a:srgbClr val="9A9A9A"/>
              </a:buClr>
              <a:buSzPct val="100000"/>
              <a:defRPr sz="2133" b="1">
                <a:solidFill>
                  <a:srgbClr val="9A9A9A"/>
                </a:solidFill>
              </a:defRPr>
            </a:lvl2pPr>
            <a:lvl3pPr rtl="0">
              <a:spcBef>
                <a:spcPts val="0"/>
              </a:spcBef>
              <a:buClr>
                <a:srgbClr val="9A9A9A"/>
              </a:buClr>
              <a:buSzPct val="100000"/>
              <a:defRPr sz="2133" b="1">
                <a:solidFill>
                  <a:srgbClr val="9A9A9A"/>
                </a:solidFill>
              </a:defRPr>
            </a:lvl3pPr>
            <a:lvl4pPr rtl="0">
              <a:spcBef>
                <a:spcPts val="0"/>
              </a:spcBef>
              <a:buClr>
                <a:srgbClr val="9A9A9A"/>
              </a:buClr>
              <a:buSzPct val="100000"/>
              <a:defRPr sz="2133" b="1">
                <a:solidFill>
                  <a:srgbClr val="9A9A9A"/>
                </a:solidFill>
              </a:defRPr>
            </a:lvl4pPr>
            <a:lvl5pPr rtl="0">
              <a:spcBef>
                <a:spcPts val="0"/>
              </a:spcBef>
              <a:buClr>
                <a:srgbClr val="9A9A9A"/>
              </a:buClr>
              <a:buSzPct val="100000"/>
              <a:defRPr sz="2133" b="1">
                <a:solidFill>
                  <a:srgbClr val="9A9A9A"/>
                </a:solidFill>
              </a:defRPr>
            </a:lvl5pPr>
            <a:lvl6pPr rtl="0">
              <a:spcBef>
                <a:spcPts val="0"/>
              </a:spcBef>
              <a:buClr>
                <a:srgbClr val="9A9A9A"/>
              </a:buClr>
              <a:buSzPct val="100000"/>
              <a:defRPr sz="2133" b="1">
                <a:solidFill>
                  <a:srgbClr val="9A9A9A"/>
                </a:solidFill>
              </a:defRPr>
            </a:lvl6pPr>
            <a:lvl7pPr rtl="0">
              <a:spcBef>
                <a:spcPts val="0"/>
              </a:spcBef>
              <a:buClr>
                <a:srgbClr val="9A9A9A"/>
              </a:buClr>
              <a:buSzPct val="100000"/>
              <a:defRPr sz="2133" b="1">
                <a:solidFill>
                  <a:srgbClr val="9A9A9A"/>
                </a:solidFill>
              </a:defRPr>
            </a:lvl7pPr>
            <a:lvl8pPr rtl="0">
              <a:spcBef>
                <a:spcPts val="0"/>
              </a:spcBef>
              <a:buClr>
                <a:srgbClr val="9A9A9A"/>
              </a:buClr>
              <a:buSzPct val="100000"/>
              <a:defRPr sz="2133" b="1">
                <a:solidFill>
                  <a:srgbClr val="9A9A9A"/>
                </a:solidFill>
              </a:defRPr>
            </a:lvl8pPr>
            <a:lvl9pPr rtl="0">
              <a:spcBef>
                <a:spcPts val="0"/>
              </a:spcBef>
              <a:buClr>
                <a:srgbClr val="9A9A9A"/>
              </a:buClr>
              <a:buSzPct val="100000"/>
              <a:defRPr sz="2133" b="1">
                <a:solidFill>
                  <a:srgbClr val="9A9A9A"/>
                </a:solidFill>
              </a:defRPr>
            </a:lvl9pPr>
          </a:lstStyle>
          <a:p>
            <a:pPr lvl="0"/>
            <a:r>
              <a:rPr lang="en-US" dirty="0"/>
              <a:t>CLICK TO EDIT MASTER TEXT STYLES</a:t>
            </a:r>
          </a:p>
        </p:txBody>
      </p:sp>
      <p:sp>
        <p:nvSpPr>
          <p:cNvPr id="5" name="Text Placeholder 6"/>
          <p:cNvSpPr>
            <a:spLocks noGrp="1"/>
          </p:cNvSpPr>
          <p:nvPr>
            <p:ph type="body" sz="quarter" idx="12" hasCustomPrompt="1"/>
          </p:nvPr>
        </p:nvSpPr>
        <p:spPr>
          <a:xfrm>
            <a:off x="345462" y="2016822"/>
            <a:ext cx="3191933" cy="2847276"/>
          </a:xfrm>
          <a:prstGeom prst="rect">
            <a:avLst/>
          </a:prstGeom>
        </p:spPr>
        <p:txBody>
          <a:bodyPr vert="horz" anchor="ctr"/>
          <a:lstStyle>
            <a:lvl1pPr marL="0" marR="0" indent="0" algn="r" defTabSz="1219170" rtl="0" eaLnBrk="1" fontAlgn="auto" latinLnBrk="0" hangingPunct="1">
              <a:lnSpc>
                <a:spcPct val="100000"/>
              </a:lnSpc>
              <a:spcBef>
                <a:spcPts val="800"/>
              </a:spcBef>
              <a:spcAft>
                <a:spcPts val="0"/>
              </a:spcAft>
              <a:buClr>
                <a:srgbClr val="434343"/>
              </a:buClr>
              <a:buSzPct val="100000"/>
              <a:buFont typeface="Raleway"/>
              <a:buNone/>
              <a:tabLst/>
              <a:defRPr sz="1600" b="1">
                <a:solidFill>
                  <a:schemeClr val="tx1"/>
                </a:solidFill>
                <a:latin typeface="Raleway"/>
                <a:ea typeface="Raleway"/>
                <a:cs typeface="Raleway"/>
              </a:defRPr>
            </a:lvl1pPr>
            <a:lvl2pPr algn="ctr">
              <a:defRPr sz="2400" b="1"/>
            </a:lvl2pPr>
            <a:lvl3pPr algn="ctr">
              <a:defRPr sz="2400" b="1"/>
            </a:lvl3pPr>
            <a:lvl4pPr algn="ctr">
              <a:defRPr sz="2400" b="1"/>
            </a:lvl4pPr>
            <a:lvl5pPr algn="ctr">
              <a:defRPr sz="2400" b="1"/>
            </a:lvl5pPr>
          </a:lstStyle>
          <a:p>
            <a:pPr lvl="0"/>
            <a:r>
              <a:rPr lang="en-US" dirty="0"/>
              <a:t>CLICK TO EDIT MASTER TEXT STYLES</a:t>
            </a:r>
          </a:p>
          <a:p>
            <a:pPr marL="0" marR="0" lvl="0" indent="0" algn="r" defTabSz="1219170" rtl="0" eaLnBrk="1" fontAlgn="auto" latinLnBrk="0" hangingPunct="1">
              <a:lnSpc>
                <a:spcPct val="100000"/>
              </a:lnSpc>
              <a:spcBef>
                <a:spcPts val="800"/>
              </a:spcBef>
              <a:spcAft>
                <a:spcPts val="0"/>
              </a:spcAft>
              <a:buClr>
                <a:srgbClr val="434343"/>
              </a:buClr>
              <a:buSzPct val="100000"/>
              <a:buFont typeface="Raleway"/>
              <a:buNone/>
              <a:tabLst/>
              <a:defRPr/>
            </a:pPr>
            <a:r>
              <a:rPr lang="en-US" dirty="0"/>
              <a:t>CLICK TO EDIT MASTER TEXT STYLES</a:t>
            </a:r>
          </a:p>
          <a:p>
            <a:pPr marL="0" marR="0" lvl="0" indent="0" algn="r" defTabSz="1219170" rtl="0" eaLnBrk="1" fontAlgn="auto" latinLnBrk="0" hangingPunct="1">
              <a:lnSpc>
                <a:spcPct val="100000"/>
              </a:lnSpc>
              <a:spcBef>
                <a:spcPts val="800"/>
              </a:spcBef>
              <a:spcAft>
                <a:spcPts val="0"/>
              </a:spcAft>
              <a:buClr>
                <a:srgbClr val="434343"/>
              </a:buClr>
              <a:buSzPct val="100000"/>
              <a:buFont typeface="Raleway"/>
              <a:buNone/>
              <a:tabLst/>
              <a:defRPr/>
            </a:pPr>
            <a:r>
              <a:rPr lang="en-US" dirty="0"/>
              <a:t>CLICK TO EDIT MASTER TEXT STYLES</a:t>
            </a:r>
          </a:p>
          <a:p>
            <a:pPr marL="0" marR="0" lvl="0" indent="0" algn="r" defTabSz="1219170" rtl="0" eaLnBrk="1" fontAlgn="auto" latinLnBrk="0" hangingPunct="1">
              <a:lnSpc>
                <a:spcPct val="100000"/>
              </a:lnSpc>
              <a:spcBef>
                <a:spcPts val="800"/>
              </a:spcBef>
              <a:spcAft>
                <a:spcPts val="0"/>
              </a:spcAft>
              <a:buClr>
                <a:srgbClr val="434343"/>
              </a:buClr>
              <a:buSzPct val="100000"/>
              <a:buFont typeface="Raleway"/>
              <a:buNone/>
              <a:tabLst/>
              <a:defRPr/>
            </a:pPr>
            <a:r>
              <a:rPr lang="en-US" dirty="0"/>
              <a:t>CLICK TO EDIT MASTER TEXT STYLES</a:t>
            </a:r>
          </a:p>
        </p:txBody>
      </p:sp>
      <p:sp>
        <p:nvSpPr>
          <p:cNvPr id="6" name="Text Placeholder 6"/>
          <p:cNvSpPr>
            <a:spLocks noGrp="1"/>
          </p:cNvSpPr>
          <p:nvPr>
            <p:ph type="body" sz="quarter" idx="13" hasCustomPrompt="1"/>
          </p:nvPr>
        </p:nvSpPr>
        <p:spPr>
          <a:xfrm>
            <a:off x="8650530" y="2016822"/>
            <a:ext cx="3191933" cy="2847276"/>
          </a:xfrm>
          <a:prstGeom prst="rect">
            <a:avLst/>
          </a:prstGeom>
        </p:spPr>
        <p:txBody>
          <a:bodyPr vert="horz" anchor="ctr"/>
          <a:lstStyle>
            <a:lvl1pPr marL="0" marR="0" indent="0" algn="l" defTabSz="1219170" rtl="0" eaLnBrk="1" fontAlgn="auto" latinLnBrk="0" hangingPunct="1">
              <a:lnSpc>
                <a:spcPct val="100000"/>
              </a:lnSpc>
              <a:spcBef>
                <a:spcPts val="800"/>
              </a:spcBef>
              <a:spcAft>
                <a:spcPts val="0"/>
              </a:spcAft>
              <a:buClr>
                <a:srgbClr val="434343"/>
              </a:buClr>
              <a:buSzPct val="100000"/>
              <a:buFont typeface="Raleway"/>
              <a:buNone/>
              <a:tabLst/>
              <a:defRPr sz="1600" b="1">
                <a:solidFill>
                  <a:schemeClr val="tx1"/>
                </a:solidFill>
                <a:latin typeface="Raleway"/>
                <a:ea typeface="Raleway"/>
                <a:cs typeface="Raleway"/>
              </a:defRPr>
            </a:lvl1pPr>
            <a:lvl2pPr algn="ctr">
              <a:defRPr sz="2400" b="1"/>
            </a:lvl2pPr>
            <a:lvl3pPr algn="ctr">
              <a:defRPr sz="2400" b="1"/>
            </a:lvl3pPr>
            <a:lvl4pPr algn="ctr">
              <a:defRPr sz="2400" b="1"/>
            </a:lvl4pPr>
            <a:lvl5pPr algn="ctr">
              <a:defRPr sz="2400" b="1"/>
            </a:lvl5pPr>
          </a:lstStyle>
          <a:p>
            <a:pPr lvl="0"/>
            <a:r>
              <a:rPr lang="en-US" dirty="0"/>
              <a:t>CLICK TO EDIT MASTER TEXT STYLES</a:t>
            </a:r>
          </a:p>
          <a:p>
            <a:pPr marL="0" marR="0" lvl="0" indent="0" algn="l" defTabSz="1219170" rtl="0" eaLnBrk="1" fontAlgn="auto" latinLnBrk="0" hangingPunct="1">
              <a:lnSpc>
                <a:spcPct val="100000"/>
              </a:lnSpc>
              <a:spcBef>
                <a:spcPts val="800"/>
              </a:spcBef>
              <a:spcAft>
                <a:spcPts val="0"/>
              </a:spcAft>
              <a:buClr>
                <a:srgbClr val="434343"/>
              </a:buClr>
              <a:buSzPct val="100000"/>
              <a:buFont typeface="Raleway"/>
              <a:buNone/>
              <a:tabLst/>
              <a:defRPr/>
            </a:pPr>
            <a:r>
              <a:rPr lang="en-US" dirty="0"/>
              <a:t>CLICK TO EDIT MASTER TEXT STYLES</a:t>
            </a:r>
          </a:p>
          <a:p>
            <a:pPr marL="0" marR="0" lvl="0" indent="0" algn="l" defTabSz="1219170" rtl="0" eaLnBrk="1" fontAlgn="auto" latinLnBrk="0" hangingPunct="1">
              <a:lnSpc>
                <a:spcPct val="100000"/>
              </a:lnSpc>
              <a:spcBef>
                <a:spcPts val="800"/>
              </a:spcBef>
              <a:spcAft>
                <a:spcPts val="0"/>
              </a:spcAft>
              <a:buClr>
                <a:srgbClr val="434343"/>
              </a:buClr>
              <a:buSzPct val="100000"/>
              <a:buFont typeface="Raleway"/>
              <a:buNone/>
              <a:tabLst/>
              <a:defRPr/>
            </a:pPr>
            <a:r>
              <a:rPr lang="en-US" dirty="0"/>
              <a:t>CLICK TO EDIT MASTER TEXT STYLES</a:t>
            </a:r>
          </a:p>
          <a:p>
            <a:pPr marL="0" marR="0" lvl="0" indent="0" algn="l" defTabSz="1219170" rtl="0" eaLnBrk="1" fontAlgn="auto" latinLnBrk="0" hangingPunct="1">
              <a:lnSpc>
                <a:spcPct val="100000"/>
              </a:lnSpc>
              <a:spcBef>
                <a:spcPts val="800"/>
              </a:spcBef>
              <a:spcAft>
                <a:spcPts val="0"/>
              </a:spcAft>
              <a:buClr>
                <a:srgbClr val="434343"/>
              </a:buClr>
              <a:buSzPct val="100000"/>
              <a:buFont typeface="Raleway"/>
              <a:buNone/>
              <a:tabLst/>
              <a:defRPr/>
            </a:pPr>
            <a:r>
              <a:rPr lang="en-US" dirty="0"/>
              <a:t>CLICK TO EDIT MASTER TEXT STYLES</a:t>
            </a:r>
          </a:p>
        </p:txBody>
      </p:sp>
      <p:sp>
        <p:nvSpPr>
          <p:cNvPr id="7" name="Slide Number Placeholder 3"/>
          <p:cNvSpPr>
            <a:spLocks noGrp="1"/>
          </p:cNvSpPr>
          <p:nvPr>
            <p:ph type="sldNum" sz="quarter" idx="4"/>
          </p:nvPr>
        </p:nvSpPr>
        <p:spPr>
          <a:xfrm>
            <a:off x="12859" y="6488297"/>
            <a:ext cx="804184" cy="366183"/>
          </a:xfrm>
          <a:prstGeom prst="rect">
            <a:avLst/>
          </a:prstGeom>
        </p:spPr>
        <p:txBody>
          <a:bodyPr vert="horz" lIns="91440" tIns="45720" rIns="91440" bIns="45720" rtlCol="0" anchor="ctr"/>
          <a:lstStyle>
            <a:lvl1pPr algn="l">
              <a:defRPr sz="1200">
                <a:solidFill>
                  <a:schemeClr val="bg2"/>
                </a:solidFill>
                <a:latin typeface="Helvetica Neue"/>
                <a:cs typeface="Helvetica Neue"/>
              </a:defRPr>
            </a:lvl1pPr>
          </a:lstStyle>
          <a:p>
            <a:fld id="{95E3A436-1048-CA4E-9C3F-FCB70029503E}" type="slidenum">
              <a:rPr lang="en-US" smtClean="0"/>
              <a:pPr/>
              <a:t>‹#›</a:t>
            </a:fld>
            <a:endParaRPr lang="en-US"/>
          </a:p>
        </p:txBody>
      </p:sp>
    </p:spTree>
    <p:extLst>
      <p:ext uri="{BB962C8B-B14F-4D97-AF65-F5344CB8AC3E}">
        <p14:creationId xmlns:p14="http://schemas.microsoft.com/office/powerpoint/2010/main" val="729527808"/>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DMI TEMPLATE - Chart 15">
    <p:spTree>
      <p:nvGrpSpPr>
        <p:cNvPr id="1" name="Shape 375"/>
        <p:cNvGrpSpPr/>
        <p:nvPr/>
      </p:nvGrpSpPr>
      <p:grpSpPr>
        <a:xfrm>
          <a:off x="0" y="0"/>
          <a:ext cx="0" cy="0"/>
          <a:chOff x="0" y="0"/>
          <a:chExt cx="0" cy="0"/>
        </a:xfrm>
      </p:grpSpPr>
      <p:cxnSp>
        <p:nvCxnSpPr>
          <p:cNvPr id="376" name="Shape 376"/>
          <p:cNvCxnSpPr/>
          <p:nvPr/>
        </p:nvCxnSpPr>
        <p:spPr>
          <a:xfrm>
            <a:off x="702733" y="1993833"/>
            <a:ext cx="3352800" cy="0"/>
          </a:xfrm>
          <a:prstGeom prst="straightConnector1">
            <a:avLst/>
          </a:prstGeom>
          <a:noFill/>
          <a:ln w="19050" cap="flat">
            <a:solidFill>
              <a:srgbClr val="D8D8D8"/>
            </a:solidFill>
            <a:prstDash val="solid"/>
            <a:round/>
            <a:headEnd type="oval" w="lg" len="lg"/>
            <a:tailEnd type="none" w="lg" len="lg"/>
          </a:ln>
        </p:spPr>
      </p:cxnSp>
      <p:cxnSp>
        <p:nvCxnSpPr>
          <p:cNvPr id="377" name="Shape 377"/>
          <p:cNvCxnSpPr/>
          <p:nvPr/>
        </p:nvCxnSpPr>
        <p:spPr>
          <a:xfrm>
            <a:off x="702733" y="2975967"/>
            <a:ext cx="3352800" cy="0"/>
          </a:xfrm>
          <a:prstGeom prst="straightConnector1">
            <a:avLst/>
          </a:prstGeom>
          <a:noFill/>
          <a:ln w="19050" cap="flat">
            <a:solidFill>
              <a:srgbClr val="D8D8D8"/>
            </a:solidFill>
            <a:prstDash val="solid"/>
            <a:round/>
            <a:headEnd type="oval" w="lg" len="lg"/>
            <a:tailEnd type="none" w="lg" len="lg"/>
          </a:ln>
        </p:spPr>
      </p:cxnSp>
      <p:cxnSp>
        <p:nvCxnSpPr>
          <p:cNvPr id="378" name="Shape 378"/>
          <p:cNvCxnSpPr/>
          <p:nvPr/>
        </p:nvCxnSpPr>
        <p:spPr>
          <a:xfrm>
            <a:off x="702733" y="3958100"/>
            <a:ext cx="3352800" cy="0"/>
          </a:xfrm>
          <a:prstGeom prst="straightConnector1">
            <a:avLst/>
          </a:prstGeom>
          <a:noFill/>
          <a:ln w="19050" cap="flat">
            <a:solidFill>
              <a:srgbClr val="D8D8D8"/>
            </a:solidFill>
            <a:prstDash val="solid"/>
            <a:round/>
            <a:headEnd type="oval" w="lg" len="lg"/>
            <a:tailEnd type="none" w="lg" len="lg"/>
          </a:ln>
        </p:spPr>
      </p:cxnSp>
      <p:cxnSp>
        <p:nvCxnSpPr>
          <p:cNvPr id="379" name="Shape 379"/>
          <p:cNvCxnSpPr/>
          <p:nvPr/>
        </p:nvCxnSpPr>
        <p:spPr>
          <a:xfrm>
            <a:off x="702733" y="4940233"/>
            <a:ext cx="3352800" cy="0"/>
          </a:xfrm>
          <a:prstGeom prst="straightConnector1">
            <a:avLst/>
          </a:prstGeom>
          <a:noFill/>
          <a:ln w="19050" cap="flat">
            <a:solidFill>
              <a:srgbClr val="D8D8D8"/>
            </a:solidFill>
            <a:prstDash val="solid"/>
            <a:round/>
            <a:headEnd type="oval" w="lg" len="lg"/>
            <a:tailEnd type="none" w="lg" len="lg"/>
          </a:ln>
        </p:spPr>
      </p:cxnSp>
      <p:cxnSp>
        <p:nvCxnSpPr>
          <p:cNvPr id="380" name="Shape 380"/>
          <p:cNvCxnSpPr/>
          <p:nvPr/>
        </p:nvCxnSpPr>
        <p:spPr>
          <a:xfrm>
            <a:off x="702733" y="5922367"/>
            <a:ext cx="3352800" cy="0"/>
          </a:xfrm>
          <a:prstGeom prst="straightConnector1">
            <a:avLst/>
          </a:prstGeom>
          <a:noFill/>
          <a:ln w="19050" cap="flat">
            <a:solidFill>
              <a:srgbClr val="D8D8D8"/>
            </a:solidFill>
            <a:prstDash val="solid"/>
            <a:round/>
            <a:headEnd type="oval" w="lg" len="lg"/>
            <a:tailEnd type="none" w="lg" len="lg"/>
          </a:ln>
        </p:spPr>
      </p:cxnSp>
      <p:cxnSp>
        <p:nvCxnSpPr>
          <p:cNvPr id="381" name="Shape 381"/>
          <p:cNvCxnSpPr/>
          <p:nvPr/>
        </p:nvCxnSpPr>
        <p:spPr>
          <a:xfrm>
            <a:off x="8115300" y="1993833"/>
            <a:ext cx="3352800" cy="0"/>
          </a:xfrm>
          <a:prstGeom prst="straightConnector1">
            <a:avLst/>
          </a:prstGeom>
          <a:noFill/>
          <a:ln w="19050" cap="flat">
            <a:solidFill>
              <a:srgbClr val="D8D8D8"/>
            </a:solidFill>
            <a:prstDash val="solid"/>
            <a:round/>
            <a:headEnd type="none" w="lg" len="lg"/>
            <a:tailEnd type="oval" w="lg" len="lg"/>
          </a:ln>
        </p:spPr>
      </p:cxnSp>
      <p:cxnSp>
        <p:nvCxnSpPr>
          <p:cNvPr id="382" name="Shape 382"/>
          <p:cNvCxnSpPr/>
          <p:nvPr/>
        </p:nvCxnSpPr>
        <p:spPr>
          <a:xfrm>
            <a:off x="8115300" y="2975967"/>
            <a:ext cx="3352800" cy="0"/>
          </a:xfrm>
          <a:prstGeom prst="straightConnector1">
            <a:avLst/>
          </a:prstGeom>
          <a:noFill/>
          <a:ln w="19050" cap="flat">
            <a:solidFill>
              <a:srgbClr val="D8D8D8"/>
            </a:solidFill>
            <a:prstDash val="solid"/>
            <a:round/>
            <a:headEnd type="none" w="lg" len="lg"/>
            <a:tailEnd type="oval" w="lg" len="lg"/>
          </a:ln>
        </p:spPr>
      </p:cxnSp>
      <p:cxnSp>
        <p:nvCxnSpPr>
          <p:cNvPr id="383" name="Shape 383"/>
          <p:cNvCxnSpPr/>
          <p:nvPr/>
        </p:nvCxnSpPr>
        <p:spPr>
          <a:xfrm>
            <a:off x="8115300" y="3958100"/>
            <a:ext cx="3352800" cy="0"/>
          </a:xfrm>
          <a:prstGeom prst="straightConnector1">
            <a:avLst/>
          </a:prstGeom>
          <a:noFill/>
          <a:ln w="19050" cap="flat">
            <a:solidFill>
              <a:srgbClr val="D8D8D8"/>
            </a:solidFill>
            <a:prstDash val="solid"/>
            <a:round/>
            <a:headEnd type="none" w="lg" len="lg"/>
            <a:tailEnd type="oval" w="lg" len="lg"/>
          </a:ln>
        </p:spPr>
      </p:cxnSp>
      <p:cxnSp>
        <p:nvCxnSpPr>
          <p:cNvPr id="384" name="Shape 384"/>
          <p:cNvCxnSpPr/>
          <p:nvPr/>
        </p:nvCxnSpPr>
        <p:spPr>
          <a:xfrm>
            <a:off x="8115300" y="4940233"/>
            <a:ext cx="3352800" cy="0"/>
          </a:xfrm>
          <a:prstGeom prst="straightConnector1">
            <a:avLst/>
          </a:prstGeom>
          <a:noFill/>
          <a:ln w="19050" cap="flat">
            <a:solidFill>
              <a:srgbClr val="D8D8D8"/>
            </a:solidFill>
            <a:prstDash val="solid"/>
            <a:round/>
            <a:headEnd type="none" w="lg" len="lg"/>
            <a:tailEnd type="oval" w="lg" len="lg"/>
          </a:ln>
        </p:spPr>
      </p:cxnSp>
      <p:cxnSp>
        <p:nvCxnSpPr>
          <p:cNvPr id="385" name="Shape 385"/>
          <p:cNvCxnSpPr/>
          <p:nvPr/>
        </p:nvCxnSpPr>
        <p:spPr>
          <a:xfrm>
            <a:off x="8115300" y="5922367"/>
            <a:ext cx="3352800" cy="0"/>
          </a:xfrm>
          <a:prstGeom prst="straightConnector1">
            <a:avLst/>
          </a:prstGeom>
          <a:noFill/>
          <a:ln w="19050" cap="flat">
            <a:solidFill>
              <a:srgbClr val="D8D8D8"/>
            </a:solidFill>
            <a:prstDash val="solid"/>
            <a:round/>
            <a:headEnd type="none" w="lg" len="lg"/>
            <a:tailEnd type="oval" w="lg" len="lg"/>
          </a:ln>
        </p:spPr>
      </p:cxnSp>
      <p:sp>
        <p:nvSpPr>
          <p:cNvPr id="386" name="Shape 386"/>
          <p:cNvSpPr/>
          <p:nvPr/>
        </p:nvSpPr>
        <p:spPr>
          <a:xfrm>
            <a:off x="3875800" y="1604433"/>
            <a:ext cx="4440400" cy="778800"/>
          </a:xfrm>
          <a:prstGeom prst="rect">
            <a:avLst/>
          </a:prstGeom>
          <a:solidFill>
            <a:schemeClr val="accent1"/>
          </a:solidFill>
          <a:ln>
            <a:noFill/>
          </a:ln>
        </p:spPr>
        <p:txBody>
          <a:bodyPr lIns="121900" tIns="121900" rIns="121900" bIns="121900" anchor="ctr" anchorCtr="0">
            <a:noAutofit/>
          </a:bodyPr>
          <a:lstStyle/>
          <a:p>
            <a:pPr lvl="0" algn="ctr"/>
            <a:endParaRPr lang="en-US" sz="1600" b="1" dirty="0">
              <a:solidFill>
                <a:srgbClr val="FFFFFF"/>
              </a:solidFill>
              <a:latin typeface="Raleway"/>
              <a:ea typeface="Raleway"/>
              <a:cs typeface="Raleway"/>
            </a:endParaRPr>
          </a:p>
        </p:txBody>
      </p:sp>
      <p:sp>
        <p:nvSpPr>
          <p:cNvPr id="387" name="Shape 387"/>
          <p:cNvSpPr/>
          <p:nvPr/>
        </p:nvSpPr>
        <p:spPr>
          <a:xfrm>
            <a:off x="3884967" y="2586567"/>
            <a:ext cx="4440400" cy="778800"/>
          </a:xfrm>
          <a:prstGeom prst="rect">
            <a:avLst/>
          </a:prstGeom>
          <a:solidFill>
            <a:schemeClr val="accent1"/>
          </a:solidFill>
          <a:ln>
            <a:noFill/>
          </a:ln>
        </p:spPr>
        <p:txBody>
          <a:bodyPr lIns="121900" tIns="121900" rIns="121900" bIns="121900" anchor="ctr" anchorCtr="0">
            <a:no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1600" b="1" i="0" u="none" strike="noStrike" kern="0" cap="none" spc="0" normalizeH="0" baseline="0" noProof="0" dirty="0">
              <a:ln>
                <a:noFill/>
              </a:ln>
              <a:solidFill>
                <a:srgbClr val="FFFFFF"/>
              </a:solidFill>
              <a:effectLst/>
              <a:uLnTx/>
              <a:uFillTx/>
              <a:latin typeface="Raleway"/>
              <a:ea typeface="Raleway"/>
              <a:cs typeface="Raleway"/>
              <a:sym typeface="Arial"/>
              <a:rtl val="0"/>
            </a:endParaRPr>
          </a:p>
        </p:txBody>
      </p:sp>
      <p:sp>
        <p:nvSpPr>
          <p:cNvPr id="388" name="Shape 388"/>
          <p:cNvSpPr/>
          <p:nvPr/>
        </p:nvSpPr>
        <p:spPr>
          <a:xfrm>
            <a:off x="3884967" y="3568700"/>
            <a:ext cx="4440400" cy="778800"/>
          </a:xfrm>
          <a:prstGeom prst="rect">
            <a:avLst/>
          </a:prstGeom>
          <a:solidFill>
            <a:schemeClr val="accent1"/>
          </a:solidFill>
          <a:ln>
            <a:noFill/>
          </a:ln>
        </p:spPr>
        <p:txBody>
          <a:bodyPr lIns="121900" tIns="121900" rIns="121900" bIns="121900" anchor="ctr" anchorCtr="0">
            <a:no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1600" b="1" i="0" u="none" strike="noStrike" kern="0" cap="none" spc="0" normalizeH="0" baseline="0" noProof="0" dirty="0">
              <a:ln>
                <a:noFill/>
              </a:ln>
              <a:solidFill>
                <a:srgbClr val="FFFFFF"/>
              </a:solidFill>
              <a:effectLst/>
              <a:uLnTx/>
              <a:uFillTx/>
              <a:latin typeface="Raleway"/>
              <a:ea typeface="Raleway"/>
              <a:cs typeface="Raleway"/>
              <a:sym typeface="Arial"/>
              <a:rtl val="0"/>
            </a:endParaRPr>
          </a:p>
        </p:txBody>
      </p:sp>
      <p:sp>
        <p:nvSpPr>
          <p:cNvPr id="389" name="Shape 389"/>
          <p:cNvSpPr/>
          <p:nvPr/>
        </p:nvSpPr>
        <p:spPr>
          <a:xfrm>
            <a:off x="3884967" y="4550833"/>
            <a:ext cx="4440400" cy="778800"/>
          </a:xfrm>
          <a:prstGeom prst="rect">
            <a:avLst/>
          </a:prstGeom>
          <a:solidFill>
            <a:schemeClr val="accent1"/>
          </a:solidFill>
          <a:ln>
            <a:noFill/>
          </a:ln>
        </p:spPr>
        <p:txBody>
          <a:bodyPr lIns="121900" tIns="121900" rIns="121900" bIns="121900" anchor="ctr" anchorCtr="0">
            <a:no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1600" b="1" i="0" u="none" strike="noStrike" kern="0" cap="none" spc="0" normalizeH="0" baseline="0" noProof="0" dirty="0">
              <a:ln>
                <a:noFill/>
              </a:ln>
              <a:solidFill>
                <a:srgbClr val="FFFFFF"/>
              </a:solidFill>
              <a:effectLst/>
              <a:uLnTx/>
              <a:uFillTx/>
              <a:latin typeface="Raleway"/>
              <a:ea typeface="Raleway"/>
              <a:cs typeface="Raleway"/>
              <a:sym typeface="Arial"/>
              <a:rtl val="0"/>
            </a:endParaRPr>
          </a:p>
        </p:txBody>
      </p:sp>
      <p:sp>
        <p:nvSpPr>
          <p:cNvPr id="390" name="Shape 390"/>
          <p:cNvSpPr/>
          <p:nvPr/>
        </p:nvSpPr>
        <p:spPr>
          <a:xfrm>
            <a:off x="3884967" y="5532967"/>
            <a:ext cx="4440400" cy="778800"/>
          </a:xfrm>
          <a:prstGeom prst="rect">
            <a:avLst/>
          </a:prstGeom>
          <a:solidFill>
            <a:schemeClr val="accent1"/>
          </a:solidFill>
          <a:ln>
            <a:noFill/>
          </a:ln>
        </p:spPr>
        <p:txBody>
          <a:bodyPr lIns="121900" tIns="121900" rIns="121900" bIns="121900" anchor="ctr" anchorCtr="0">
            <a:no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1600" b="1" i="0" u="none" strike="noStrike" kern="0" cap="none" spc="0" normalizeH="0" baseline="0" noProof="0" dirty="0">
              <a:ln>
                <a:noFill/>
              </a:ln>
              <a:solidFill>
                <a:srgbClr val="FFFFFF"/>
              </a:solidFill>
              <a:effectLst/>
              <a:uLnTx/>
              <a:uFillTx/>
              <a:latin typeface="Raleway"/>
              <a:ea typeface="Raleway"/>
              <a:cs typeface="Raleway"/>
              <a:sym typeface="Arial"/>
              <a:rtl val="0"/>
            </a:endParaRPr>
          </a:p>
        </p:txBody>
      </p:sp>
      <p:sp>
        <p:nvSpPr>
          <p:cNvPr id="17" name="Shape 263"/>
          <p:cNvSpPr txBox="1">
            <a:spLocks noGrp="1"/>
          </p:cNvSpPr>
          <p:nvPr>
            <p:ph type="body" idx="10" hasCustomPrompt="1"/>
          </p:nvPr>
        </p:nvSpPr>
        <p:spPr>
          <a:xfrm>
            <a:off x="305767" y="305768"/>
            <a:ext cx="6669199" cy="567829"/>
          </a:xfrm>
          <a:prstGeom prst="rect">
            <a:avLst/>
          </a:prstGeom>
        </p:spPr>
        <p:txBody>
          <a:bodyPr lIns="91425" tIns="91425" rIns="91425" bIns="91425" anchor="t" anchorCtr="0"/>
          <a:lstStyle>
            <a:lvl1pPr rtl="0">
              <a:spcBef>
                <a:spcPts val="0"/>
              </a:spcBef>
              <a:buClr>
                <a:srgbClr val="9A9A9A"/>
              </a:buClr>
              <a:buSzPct val="100000"/>
              <a:defRPr sz="1867" b="1">
                <a:solidFill>
                  <a:schemeClr val="bg2"/>
                </a:solidFill>
                <a:latin typeface="Raleway"/>
                <a:ea typeface="Raleway"/>
                <a:cs typeface="Raleway"/>
              </a:defRPr>
            </a:lvl1pPr>
            <a:lvl2pPr rtl="0">
              <a:spcBef>
                <a:spcPts val="0"/>
              </a:spcBef>
              <a:buClr>
                <a:srgbClr val="9A9A9A"/>
              </a:buClr>
              <a:buSzPct val="100000"/>
              <a:defRPr sz="2133" b="1">
                <a:solidFill>
                  <a:srgbClr val="9A9A9A"/>
                </a:solidFill>
              </a:defRPr>
            </a:lvl2pPr>
            <a:lvl3pPr rtl="0">
              <a:spcBef>
                <a:spcPts val="0"/>
              </a:spcBef>
              <a:buClr>
                <a:srgbClr val="9A9A9A"/>
              </a:buClr>
              <a:buSzPct val="100000"/>
              <a:defRPr sz="2133" b="1">
                <a:solidFill>
                  <a:srgbClr val="9A9A9A"/>
                </a:solidFill>
              </a:defRPr>
            </a:lvl3pPr>
            <a:lvl4pPr rtl="0">
              <a:spcBef>
                <a:spcPts val="0"/>
              </a:spcBef>
              <a:buClr>
                <a:srgbClr val="9A9A9A"/>
              </a:buClr>
              <a:buSzPct val="100000"/>
              <a:defRPr sz="2133" b="1">
                <a:solidFill>
                  <a:srgbClr val="9A9A9A"/>
                </a:solidFill>
              </a:defRPr>
            </a:lvl4pPr>
            <a:lvl5pPr rtl="0">
              <a:spcBef>
                <a:spcPts val="0"/>
              </a:spcBef>
              <a:buClr>
                <a:srgbClr val="9A9A9A"/>
              </a:buClr>
              <a:buSzPct val="100000"/>
              <a:defRPr sz="2133" b="1">
                <a:solidFill>
                  <a:srgbClr val="9A9A9A"/>
                </a:solidFill>
              </a:defRPr>
            </a:lvl5pPr>
            <a:lvl6pPr rtl="0">
              <a:spcBef>
                <a:spcPts val="0"/>
              </a:spcBef>
              <a:buClr>
                <a:srgbClr val="9A9A9A"/>
              </a:buClr>
              <a:buSzPct val="100000"/>
              <a:defRPr sz="2133" b="1">
                <a:solidFill>
                  <a:srgbClr val="9A9A9A"/>
                </a:solidFill>
              </a:defRPr>
            </a:lvl6pPr>
            <a:lvl7pPr rtl="0">
              <a:spcBef>
                <a:spcPts val="0"/>
              </a:spcBef>
              <a:buClr>
                <a:srgbClr val="9A9A9A"/>
              </a:buClr>
              <a:buSzPct val="100000"/>
              <a:defRPr sz="2133" b="1">
                <a:solidFill>
                  <a:srgbClr val="9A9A9A"/>
                </a:solidFill>
              </a:defRPr>
            </a:lvl7pPr>
            <a:lvl8pPr rtl="0">
              <a:spcBef>
                <a:spcPts val="0"/>
              </a:spcBef>
              <a:buClr>
                <a:srgbClr val="9A9A9A"/>
              </a:buClr>
              <a:buSzPct val="100000"/>
              <a:defRPr sz="2133" b="1">
                <a:solidFill>
                  <a:srgbClr val="9A9A9A"/>
                </a:solidFill>
              </a:defRPr>
            </a:lvl8pPr>
            <a:lvl9pPr rtl="0">
              <a:spcBef>
                <a:spcPts val="0"/>
              </a:spcBef>
              <a:buClr>
                <a:srgbClr val="9A9A9A"/>
              </a:buClr>
              <a:buSzPct val="100000"/>
              <a:defRPr sz="2133" b="1">
                <a:solidFill>
                  <a:srgbClr val="9A9A9A"/>
                </a:solidFill>
              </a:defRPr>
            </a:lvl9pPr>
          </a:lstStyle>
          <a:p>
            <a:pPr lvl="0"/>
            <a:r>
              <a:rPr lang="en-US" dirty="0"/>
              <a:t>CLICK TO EDIT MASTER TEXT STYLES</a:t>
            </a:r>
          </a:p>
        </p:txBody>
      </p:sp>
      <p:sp>
        <p:nvSpPr>
          <p:cNvPr id="8" name="Text Placeholder 7"/>
          <p:cNvSpPr>
            <a:spLocks noGrp="1"/>
          </p:cNvSpPr>
          <p:nvPr>
            <p:ph type="body" sz="quarter" idx="23" hasCustomPrompt="1"/>
          </p:nvPr>
        </p:nvSpPr>
        <p:spPr>
          <a:xfrm>
            <a:off x="3884967" y="1604433"/>
            <a:ext cx="4429300" cy="778800"/>
          </a:xfrm>
          <a:prstGeom prst="rect">
            <a:avLst/>
          </a:prstGeom>
        </p:spPr>
        <p:txBody>
          <a:bodyPr vert="horz" anchor="ctr"/>
          <a:lstStyle>
            <a:lvl1pPr algn="ctr">
              <a:defRPr b="1" cap="all">
                <a:solidFill>
                  <a:schemeClr val="bg1"/>
                </a:solidFill>
                <a:latin typeface="Raleway"/>
                <a:cs typeface="Raleway"/>
              </a:defRPr>
            </a:lvl1pPr>
            <a:lvl2pPr algn="ctr">
              <a:defRPr b="1">
                <a:solidFill>
                  <a:schemeClr val="bg1"/>
                </a:solidFill>
                <a:latin typeface="Raleway"/>
                <a:cs typeface="Raleway"/>
              </a:defRPr>
            </a:lvl2pPr>
            <a:lvl3pPr algn="ctr">
              <a:defRPr b="1">
                <a:solidFill>
                  <a:schemeClr val="bg1"/>
                </a:solidFill>
                <a:latin typeface="Raleway"/>
                <a:cs typeface="Raleway"/>
              </a:defRPr>
            </a:lvl3pPr>
            <a:lvl4pPr algn="ctr">
              <a:defRPr b="1">
                <a:solidFill>
                  <a:schemeClr val="bg1"/>
                </a:solidFill>
                <a:latin typeface="Raleway"/>
                <a:cs typeface="Raleway"/>
              </a:defRPr>
            </a:lvl4pPr>
            <a:lvl5pPr algn="ctr">
              <a:defRPr b="1">
                <a:solidFill>
                  <a:schemeClr val="bg1"/>
                </a:solidFill>
                <a:latin typeface="Raleway"/>
                <a:cs typeface="Raleway"/>
              </a:defRPr>
            </a:lvl5pPr>
          </a:lstStyle>
          <a:p>
            <a:pPr lvl="0"/>
            <a:r>
              <a:rPr lang="en-US" dirty="0"/>
              <a:t>CLICK TO EDIT MASTER TEXT STYLES</a:t>
            </a:r>
          </a:p>
        </p:txBody>
      </p:sp>
      <p:sp>
        <p:nvSpPr>
          <p:cNvPr id="36" name="Text Placeholder 7"/>
          <p:cNvSpPr>
            <a:spLocks noGrp="1"/>
          </p:cNvSpPr>
          <p:nvPr>
            <p:ph type="body" sz="quarter" idx="24" hasCustomPrompt="1"/>
          </p:nvPr>
        </p:nvSpPr>
        <p:spPr>
          <a:xfrm>
            <a:off x="3884967" y="2586567"/>
            <a:ext cx="4429300" cy="778800"/>
          </a:xfrm>
          <a:prstGeom prst="rect">
            <a:avLst/>
          </a:prstGeom>
        </p:spPr>
        <p:txBody>
          <a:bodyPr vert="horz" anchor="ctr"/>
          <a:lstStyle>
            <a:lvl1pPr algn="ctr">
              <a:defRPr b="1" cap="all">
                <a:solidFill>
                  <a:schemeClr val="bg1"/>
                </a:solidFill>
                <a:latin typeface="Raleway"/>
                <a:cs typeface="Raleway"/>
              </a:defRPr>
            </a:lvl1pPr>
            <a:lvl2pPr algn="ctr">
              <a:defRPr b="1">
                <a:solidFill>
                  <a:schemeClr val="bg1"/>
                </a:solidFill>
                <a:latin typeface="Raleway"/>
                <a:cs typeface="Raleway"/>
              </a:defRPr>
            </a:lvl2pPr>
            <a:lvl3pPr algn="ctr">
              <a:defRPr b="1">
                <a:solidFill>
                  <a:schemeClr val="bg1"/>
                </a:solidFill>
                <a:latin typeface="Raleway"/>
                <a:cs typeface="Raleway"/>
              </a:defRPr>
            </a:lvl3pPr>
            <a:lvl4pPr algn="ctr">
              <a:defRPr b="1">
                <a:solidFill>
                  <a:schemeClr val="bg1"/>
                </a:solidFill>
                <a:latin typeface="Raleway"/>
                <a:cs typeface="Raleway"/>
              </a:defRPr>
            </a:lvl4pPr>
            <a:lvl5pPr algn="ctr">
              <a:defRPr b="1">
                <a:solidFill>
                  <a:schemeClr val="bg1"/>
                </a:solidFill>
                <a:latin typeface="Raleway"/>
                <a:cs typeface="Raleway"/>
              </a:defRPr>
            </a:lvl5pPr>
          </a:lstStyle>
          <a:p>
            <a:pPr lvl="0"/>
            <a:r>
              <a:rPr lang="en-US" dirty="0"/>
              <a:t>CLICK TO EDIT MASTER TEXT STYLES</a:t>
            </a:r>
          </a:p>
        </p:txBody>
      </p:sp>
      <p:sp>
        <p:nvSpPr>
          <p:cNvPr id="37" name="Text Placeholder 7"/>
          <p:cNvSpPr>
            <a:spLocks noGrp="1"/>
          </p:cNvSpPr>
          <p:nvPr>
            <p:ph type="body" sz="quarter" idx="25" hasCustomPrompt="1"/>
          </p:nvPr>
        </p:nvSpPr>
        <p:spPr>
          <a:xfrm>
            <a:off x="3884967" y="3568700"/>
            <a:ext cx="4429300" cy="778800"/>
          </a:xfrm>
          <a:prstGeom prst="rect">
            <a:avLst/>
          </a:prstGeom>
        </p:spPr>
        <p:txBody>
          <a:bodyPr vert="horz" anchor="ctr"/>
          <a:lstStyle>
            <a:lvl1pPr algn="ctr">
              <a:defRPr b="1" cap="all">
                <a:solidFill>
                  <a:schemeClr val="bg1"/>
                </a:solidFill>
                <a:latin typeface="Raleway"/>
                <a:cs typeface="Raleway"/>
              </a:defRPr>
            </a:lvl1pPr>
            <a:lvl2pPr algn="ctr">
              <a:defRPr b="1">
                <a:solidFill>
                  <a:schemeClr val="bg1"/>
                </a:solidFill>
                <a:latin typeface="Raleway"/>
                <a:cs typeface="Raleway"/>
              </a:defRPr>
            </a:lvl2pPr>
            <a:lvl3pPr algn="ctr">
              <a:defRPr b="1">
                <a:solidFill>
                  <a:schemeClr val="bg1"/>
                </a:solidFill>
                <a:latin typeface="Raleway"/>
                <a:cs typeface="Raleway"/>
              </a:defRPr>
            </a:lvl3pPr>
            <a:lvl4pPr algn="ctr">
              <a:defRPr b="1">
                <a:solidFill>
                  <a:schemeClr val="bg1"/>
                </a:solidFill>
                <a:latin typeface="Raleway"/>
                <a:cs typeface="Raleway"/>
              </a:defRPr>
            </a:lvl4pPr>
            <a:lvl5pPr algn="ctr">
              <a:defRPr b="1">
                <a:solidFill>
                  <a:schemeClr val="bg1"/>
                </a:solidFill>
                <a:latin typeface="Raleway"/>
                <a:cs typeface="Raleway"/>
              </a:defRPr>
            </a:lvl5pPr>
          </a:lstStyle>
          <a:p>
            <a:pPr lvl="0"/>
            <a:r>
              <a:rPr lang="en-US" dirty="0"/>
              <a:t>CLICK TO EDIT MASTER TEXT STYLES</a:t>
            </a:r>
          </a:p>
        </p:txBody>
      </p:sp>
      <p:sp>
        <p:nvSpPr>
          <p:cNvPr id="38" name="Text Placeholder 7"/>
          <p:cNvSpPr>
            <a:spLocks noGrp="1"/>
          </p:cNvSpPr>
          <p:nvPr>
            <p:ph type="body" sz="quarter" idx="26" hasCustomPrompt="1"/>
          </p:nvPr>
        </p:nvSpPr>
        <p:spPr>
          <a:xfrm>
            <a:off x="3884967" y="4550833"/>
            <a:ext cx="4429300" cy="778800"/>
          </a:xfrm>
          <a:prstGeom prst="rect">
            <a:avLst/>
          </a:prstGeom>
        </p:spPr>
        <p:txBody>
          <a:bodyPr vert="horz" anchor="ctr"/>
          <a:lstStyle>
            <a:lvl1pPr algn="ctr">
              <a:defRPr b="1" cap="all">
                <a:solidFill>
                  <a:schemeClr val="bg1"/>
                </a:solidFill>
                <a:latin typeface="Raleway"/>
                <a:cs typeface="Raleway"/>
              </a:defRPr>
            </a:lvl1pPr>
            <a:lvl2pPr algn="ctr">
              <a:defRPr b="1">
                <a:solidFill>
                  <a:schemeClr val="bg1"/>
                </a:solidFill>
                <a:latin typeface="Raleway"/>
                <a:cs typeface="Raleway"/>
              </a:defRPr>
            </a:lvl2pPr>
            <a:lvl3pPr algn="ctr">
              <a:defRPr b="1">
                <a:solidFill>
                  <a:schemeClr val="bg1"/>
                </a:solidFill>
                <a:latin typeface="Raleway"/>
                <a:cs typeface="Raleway"/>
              </a:defRPr>
            </a:lvl3pPr>
            <a:lvl4pPr algn="ctr">
              <a:defRPr b="1">
                <a:solidFill>
                  <a:schemeClr val="bg1"/>
                </a:solidFill>
                <a:latin typeface="Raleway"/>
                <a:cs typeface="Raleway"/>
              </a:defRPr>
            </a:lvl4pPr>
            <a:lvl5pPr algn="ctr">
              <a:defRPr b="1">
                <a:solidFill>
                  <a:schemeClr val="bg1"/>
                </a:solidFill>
                <a:latin typeface="Raleway"/>
                <a:cs typeface="Raleway"/>
              </a:defRPr>
            </a:lvl5pPr>
          </a:lstStyle>
          <a:p>
            <a:pPr lvl="0"/>
            <a:r>
              <a:rPr lang="en-US" dirty="0"/>
              <a:t>CLICK TO EDIT MASTER TEXT STYLES</a:t>
            </a:r>
          </a:p>
        </p:txBody>
      </p:sp>
      <p:sp>
        <p:nvSpPr>
          <p:cNvPr id="39" name="Text Placeholder 7"/>
          <p:cNvSpPr>
            <a:spLocks noGrp="1"/>
          </p:cNvSpPr>
          <p:nvPr>
            <p:ph type="body" sz="quarter" idx="27" hasCustomPrompt="1"/>
          </p:nvPr>
        </p:nvSpPr>
        <p:spPr>
          <a:xfrm>
            <a:off x="3884967" y="5532967"/>
            <a:ext cx="4429300" cy="778800"/>
          </a:xfrm>
          <a:prstGeom prst="rect">
            <a:avLst/>
          </a:prstGeom>
        </p:spPr>
        <p:txBody>
          <a:bodyPr vert="horz" anchor="ctr"/>
          <a:lstStyle>
            <a:lvl1pPr algn="ctr">
              <a:defRPr b="1" cap="all">
                <a:solidFill>
                  <a:schemeClr val="bg1"/>
                </a:solidFill>
                <a:latin typeface="Raleway"/>
                <a:cs typeface="Raleway"/>
              </a:defRPr>
            </a:lvl1pPr>
            <a:lvl2pPr algn="ctr">
              <a:defRPr b="1">
                <a:solidFill>
                  <a:schemeClr val="bg1"/>
                </a:solidFill>
                <a:latin typeface="Raleway"/>
                <a:cs typeface="Raleway"/>
              </a:defRPr>
            </a:lvl2pPr>
            <a:lvl3pPr algn="ctr">
              <a:defRPr b="1">
                <a:solidFill>
                  <a:schemeClr val="bg1"/>
                </a:solidFill>
                <a:latin typeface="Raleway"/>
                <a:cs typeface="Raleway"/>
              </a:defRPr>
            </a:lvl3pPr>
            <a:lvl4pPr algn="ctr">
              <a:defRPr b="1">
                <a:solidFill>
                  <a:schemeClr val="bg1"/>
                </a:solidFill>
                <a:latin typeface="Raleway"/>
                <a:cs typeface="Raleway"/>
              </a:defRPr>
            </a:lvl4pPr>
            <a:lvl5pPr algn="ctr">
              <a:defRPr b="1">
                <a:solidFill>
                  <a:schemeClr val="bg1"/>
                </a:solidFill>
                <a:latin typeface="Raleway"/>
                <a:cs typeface="Raleway"/>
              </a:defRPr>
            </a:lvl5pPr>
          </a:lstStyle>
          <a:p>
            <a:pPr lvl="0"/>
            <a:r>
              <a:rPr lang="en-US" dirty="0"/>
              <a:t>CLICK TO EDIT MASTER TEXT STYLES</a:t>
            </a:r>
          </a:p>
        </p:txBody>
      </p:sp>
      <p:sp>
        <p:nvSpPr>
          <p:cNvPr id="10" name="Text Placeholder 9"/>
          <p:cNvSpPr>
            <a:spLocks noGrp="1"/>
          </p:cNvSpPr>
          <p:nvPr>
            <p:ph type="body" sz="quarter" idx="28"/>
          </p:nvPr>
        </p:nvSpPr>
        <p:spPr>
          <a:xfrm>
            <a:off x="733475" y="1519546"/>
            <a:ext cx="2987627" cy="519028"/>
          </a:xfrm>
          <a:prstGeom prst="rect">
            <a:avLst/>
          </a:prstGeom>
        </p:spPr>
        <p:txBody>
          <a:bodyPr vert="horz" anchor="b"/>
          <a:lstStyle>
            <a:lvl1pPr>
              <a:defRPr sz="1467">
                <a:solidFill>
                  <a:schemeClr val="tx1"/>
                </a:solidFill>
                <a:latin typeface="Raleway"/>
                <a:cs typeface="Raleway"/>
              </a:defRPr>
            </a:lvl1pPr>
            <a:lvl2pPr>
              <a:defRPr sz="1467">
                <a:latin typeface="Raleway"/>
                <a:cs typeface="Raleway"/>
              </a:defRPr>
            </a:lvl2pPr>
            <a:lvl3pPr>
              <a:defRPr sz="1467">
                <a:latin typeface="Raleway"/>
                <a:cs typeface="Raleway"/>
              </a:defRPr>
            </a:lvl3pPr>
            <a:lvl4pPr>
              <a:defRPr sz="1467">
                <a:latin typeface="Raleway"/>
                <a:cs typeface="Raleway"/>
              </a:defRPr>
            </a:lvl4pPr>
            <a:lvl5pPr>
              <a:defRPr sz="1467">
                <a:latin typeface="Raleway"/>
                <a:cs typeface="Raleway"/>
              </a:defRPr>
            </a:lvl5pPr>
          </a:lstStyle>
          <a:p>
            <a:pPr lvl="0"/>
            <a:r>
              <a:rPr lang="en-US"/>
              <a:t>Edit Master text styles</a:t>
            </a:r>
          </a:p>
        </p:txBody>
      </p:sp>
      <p:sp>
        <p:nvSpPr>
          <p:cNvPr id="42" name="Text Placeholder 9"/>
          <p:cNvSpPr>
            <a:spLocks noGrp="1"/>
          </p:cNvSpPr>
          <p:nvPr>
            <p:ph type="body" sz="quarter" idx="29"/>
          </p:nvPr>
        </p:nvSpPr>
        <p:spPr>
          <a:xfrm>
            <a:off x="733475" y="5445335"/>
            <a:ext cx="2987627" cy="519028"/>
          </a:xfrm>
          <a:prstGeom prst="rect">
            <a:avLst/>
          </a:prstGeom>
        </p:spPr>
        <p:txBody>
          <a:bodyPr vert="horz" anchor="b"/>
          <a:lstStyle>
            <a:lvl1pPr>
              <a:defRPr sz="1467">
                <a:solidFill>
                  <a:schemeClr val="tx1"/>
                </a:solidFill>
                <a:latin typeface="Raleway"/>
                <a:cs typeface="Raleway"/>
              </a:defRPr>
            </a:lvl1pPr>
            <a:lvl2pPr>
              <a:defRPr sz="1467">
                <a:latin typeface="Raleway"/>
                <a:cs typeface="Raleway"/>
              </a:defRPr>
            </a:lvl2pPr>
            <a:lvl3pPr>
              <a:defRPr sz="1467">
                <a:latin typeface="Raleway"/>
                <a:cs typeface="Raleway"/>
              </a:defRPr>
            </a:lvl3pPr>
            <a:lvl4pPr>
              <a:defRPr sz="1467">
                <a:latin typeface="Raleway"/>
                <a:cs typeface="Raleway"/>
              </a:defRPr>
            </a:lvl4pPr>
            <a:lvl5pPr>
              <a:defRPr sz="1467">
                <a:latin typeface="Raleway"/>
                <a:cs typeface="Raleway"/>
              </a:defRPr>
            </a:lvl5pPr>
          </a:lstStyle>
          <a:p>
            <a:pPr lvl="0"/>
            <a:r>
              <a:rPr lang="en-US"/>
              <a:t>Edit Master text styles</a:t>
            </a:r>
          </a:p>
        </p:txBody>
      </p:sp>
      <p:sp>
        <p:nvSpPr>
          <p:cNvPr id="43" name="Text Placeholder 9"/>
          <p:cNvSpPr>
            <a:spLocks noGrp="1"/>
          </p:cNvSpPr>
          <p:nvPr>
            <p:ph type="body" sz="quarter" idx="30"/>
          </p:nvPr>
        </p:nvSpPr>
        <p:spPr>
          <a:xfrm>
            <a:off x="733475" y="4463886"/>
            <a:ext cx="2987627" cy="519028"/>
          </a:xfrm>
          <a:prstGeom prst="rect">
            <a:avLst/>
          </a:prstGeom>
        </p:spPr>
        <p:txBody>
          <a:bodyPr vert="horz" anchor="b"/>
          <a:lstStyle>
            <a:lvl1pPr>
              <a:defRPr sz="1467">
                <a:solidFill>
                  <a:schemeClr val="tx1"/>
                </a:solidFill>
                <a:latin typeface="Raleway"/>
                <a:cs typeface="Raleway"/>
              </a:defRPr>
            </a:lvl1pPr>
            <a:lvl2pPr>
              <a:defRPr sz="1467">
                <a:latin typeface="Raleway"/>
                <a:cs typeface="Raleway"/>
              </a:defRPr>
            </a:lvl2pPr>
            <a:lvl3pPr>
              <a:defRPr sz="1467">
                <a:latin typeface="Raleway"/>
                <a:cs typeface="Raleway"/>
              </a:defRPr>
            </a:lvl3pPr>
            <a:lvl4pPr>
              <a:defRPr sz="1467">
                <a:latin typeface="Raleway"/>
                <a:cs typeface="Raleway"/>
              </a:defRPr>
            </a:lvl4pPr>
            <a:lvl5pPr>
              <a:defRPr sz="1467">
                <a:latin typeface="Raleway"/>
                <a:cs typeface="Raleway"/>
              </a:defRPr>
            </a:lvl5pPr>
          </a:lstStyle>
          <a:p>
            <a:pPr lvl="0"/>
            <a:r>
              <a:rPr lang="en-US"/>
              <a:t>Edit Master text styles</a:t>
            </a:r>
          </a:p>
        </p:txBody>
      </p:sp>
      <p:sp>
        <p:nvSpPr>
          <p:cNvPr id="44" name="Text Placeholder 9"/>
          <p:cNvSpPr>
            <a:spLocks noGrp="1"/>
          </p:cNvSpPr>
          <p:nvPr>
            <p:ph type="body" sz="quarter" idx="31"/>
          </p:nvPr>
        </p:nvSpPr>
        <p:spPr>
          <a:xfrm>
            <a:off x="733475" y="3482439"/>
            <a:ext cx="2987627" cy="519028"/>
          </a:xfrm>
          <a:prstGeom prst="rect">
            <a:avLst/>
          </a:prstGeom>
        </p:spPr>
        <p:txBody>
          <a:bodyPr vert="horz" anchor="b"/>
          <a:lstStyle>
            <a:lvl1pPr>
              <a:defRPr sz="1467">
                <a:solidFill>
                  <a:schemeClr val="tx1"/>
                </a:solidFill>
                <a:latin typeface="Raleway"/>
                <a:cs typeface="Raleway"/>
              </a:defRPr>
            </a:lvl1pPr>
            <a:lvl2pPr>
              <a:defRPr sz="1467">
                <a:latin typeface="Raleway"/>
                <a:cs typeface="Raleway"/>
              </a:defRPr>
            </a:lvl2pPr>
            <a:lvl3pPr>
              <a:defRPr sz="1467">
                <a:latin typeface="Raleway"/>
                <a:cs typeface="Raleway"/>
              </a:defRPr>
            </a:lvl3pPr>
            <a:lvl4pPr>
              <a:defRPr sz="1467">
                <a:latin typeface="Raleway"/>
                <a:cs typeface="Raleway"/>
              </a:defRPr>
            </a:lvl4pPr>
            <a:lvl5pPr>
              <a:defRPr sz="1467">
                <a:latin typeface="Raleway"/>
                <a:cs typeface="Raleway"/>
              </a:defRPr>
            </a:lvl5pPr>
          </a:lstStyle>
          <a:p>
            <a:pPr lvl="0"/>
            <a:r>
              <a:rPr lang="en-US"/>
              <a:t>Edit Master text styles</a:t>
            </a:r>
          </a:p>
        </p:txBody>
      </p:sp>
      <p:sp>
        <p:nvSpPr>
          <p:cNvPr id="45" name="Text Placeholder 9"/>
          <p:cNvSpPr>
            <a:spLocks noGrp="1"/>
          </p:cNvSpPr>
          <p:nvPr>
            <p:ph type="body" sz="quarter" idx="32"/>
          </p:nvPr>
        </p:nvSpPr>
        <p:spPr>
          <a:xfrm>
            <a:off x="733475" y="2500993"/>
            <a:ext cx="2987627" cy="519028"/>
          </a:xfrm>
          <a:prstGeom prst="rect">
            <a:avLst/>
          </a:prstGeom>
        </p:spPr>
        <p:txBody>
          <a:bodyPr vert="horz" anchor="b"/>
          <a:lstStyle>
            <a:lvl1pPr>
              <a:defRPr sz="1467">
                <a:solidFill>
                  <a:schemeClr val="tx1"/>
                </a:solidFill>
                <a:latin typeface="Raleway"/>
                <a:cs typeface="Raleway"/>
              </a:defRPr>
            </a:lvl1pPr>
            <a:lvl2pPr>
              <a:defRPr sz="1467">
                <a:latin typeface="Raleway"/>
                <a:cs typeface="Raleway"/>
              </a:defRPr>
            </a:lvl2pPr>
            <a:lvl3pPr>
              <a:defRPr sz="1467">
                <a:latin typeface="Raleway"/>
                <a:cs typeface="Raleway"/>
              </a:defRPr>
            </a:lvl3pPr>
            <a:lvl4pPr>
              <a:defRPr sz="1467">
                <a:latin typeface="Raleway"/>
                <a:cs typeface="Raleway"/>
              </a:defRPr>
            </a:lvl4pPr>
            <a:lvl5pPr>
              <a:defRPr sz="1467">
                <a:latin typeface="Raleway"/>
                <a:cs typeface="Raleway"/>
              </a:defRPr>
            </a:lvl5pPr>
          </a:lstStyle>
          <a:p>
            <a:pPr lvl="0"/>
            <a:r>
              <a:rPr lang="en-US"/>
              <a:t>Edit Master text styles</a:t>
            </a:r>
          </a:p>
        </p:txBody>
      </p:sp>
      <p:sp>
        <p:nvSpPr>
          <p:cNvPr id="46" name="Text Placeholder 9"/>
          <p:cNvSpPr>
            <a:spLocks noGrp="1"/>
          </p:cNvSpPr>
          <p:nvPr>
            <p:ph type="body" sz="quarter" idx="33"/>
          </p:nvPr>
        </p:nvSpPr>
        <p:spPr>
          <a:xfrm>
            <a:off x="8469688" y="1519546"/>
            <a:ext cx="2987627" cy="519028"/>
          </a:xfrm>
          <a:prstGeom prst="rect">
            <a:avLst/>
          </a:prstGeom>
        </p:spPr>
        <p:txBody>
          <a:bodyPr vert="horz" anchor="b"/>
          <a:lstStyle>
            <a:lvl1pPr algn="r">
              <a:defRPr sz="1467">
                <a:solidFill>
                  <a:schemeClr val="tx1"/>
                </a:solidFill>
                <a:latin typeface="Raleway"/>
                <a:cs typeface="Raleway"/>
              </a:defRPr>
            </a:lvl1pPr>
            <a:lvl2pPr>
              <a:defRPr sz="1467">
                <a:latin typeface="Raleway"/>
                <a:cs typeface="Raleway"/>
              </a:defRPr>
            </a:lvl2pPr>
            <a:lvl3pPr>
              <a:defRPr sz="1467">
                <a:latin typeface="Raleway"/>
                <a:cs typeface="Raleway"/>
              </a:defRPr>
            </a:lvl3pPr>
            <a:lvl4pPr>
              <a:defRPr sz="1467">
                <a:latin typeface="Raleway"/>
                <a:cs typeface="Raleway"/>
              </a:defRPr>
            </a:lvl4pPr>
            <a:lvl5pPr>
              <a:defRPr sz="1467">
                <a:latin typeface="Raleway"/>
                <a:cs typeface="Raleway"/>
              </a:defRPr>
            </a:lvl5pPr>
          </a:lstStyle>
          <a:p>
            <a:pPr lvl="0"/>
            <a:r>
              <a:rPr lang="en-US"/>
              <a:t>Edit Master text styles</a:t>
            </a:r>
          </a:p>
        </p:txBody>
      </p:sp>
      <p:sp>
        <p:nvSpPr>
          <p:cNvPr id="47" name="Text Placeholder 9"/>
          <p:cNvSpPr>
            <a:spLocks noGrp="1"/>
          </p:cNvSpPr>
          <p:nvPr>
            <p:ph type="body" sz="quarter" idx="34"/>
          </p:nvPr>
        </p:nvSpPr>
        <p:spPr>
          <a:xfrm>
            <a:off x="8469688" y="5445335"/>
            <a:ext cx="2987627" cy="519028"/>
          </a:xfrm>
          <a:prstGeom prst="rect">
            <a:avLst/>
          </a:prstGeom>
        </p:spPr>
        <p:txBody>
          <a:bodyPr vert="horz" anchor="b"/>
          <a:lstStyle>
            <a:lvl1pPr algn="r">
              <a:defRPr sz="1467">
                <a:solidFill>
                  <a:schemeClr val="tx1"/>
                </a:solidFill>
                <a:latin typeface="Raleway"/>
                <a:cs typeface="Raleway"/>
              </a:defRPr>
            </a:lvl1pPr>
            <a:lvl2pPr>
              <a:defRPr sz="1467">
                <a:latin typeface="Raleway"/>
                <a:cs typeface="Raleway"/>
              </a:defRPr>
            </a:lvl2pPr>
            <a:lvl3pPr>
              <a:defRPr sz="1467">
                <a:latin typeface="Raleway"/>
                <a:cs typeface="Raleway"/>
              </a:defRPr>
            </a:lvl3pPr>
            <a:lvl4pPr>
              <a:defRPr sz="1467">
                <a:latin typeface="Raleway"/>
                <a:cs typeface="Raleway"/>
              </a:defRPr>
            </a:lvl4pPr>
            <a:lvl5pPr>
              <a:defRPr sz="1467">
                <a:latin typeface="Raleway"/>
                <a:cs typeface="Raleway"/>
              </a:defRPr>
            </a:lvl5pPr>
          </a:lstStyle>
          <a:p>
            <a:pPr lvl="0"/>
            <a:r>
              <a:rPr lang="en-US"/>
              <a:t>Edit Master text styles</a:t>
            </a:r>
          </a:p>
        </p:txBody>
      </p:sp>
      <p:sp>
        <p:nvSpPr>
          <p:cNvPr id="48" name="Text Placeholder 9"/>
          <p:cNvSpPr>
            <a:spLocks noGrp="1"/>
          </p:cNvSpPr>
          <p:nvPr>
            <p:ph type="body" sz="quarter" idx="35"/>
          </p:nvPr>
        </p:nvSpPr>
        <p:spPr>
          <a:xfrm>
            <a:off x="8469688" y="4463886"/>
            <a:ext cx="2987627" cy="519028"/>
          </a:xfrm>
          <a:prstGeom prst="rect">
            <a:avLst/>
          </a:prstGeom>
        </p:spPr>
        <p:txBody>
          <a:bodyPr vert="horz" anchor="b"/>
          <a:lstStyle>
            <a:lvl1pPr algn="r">
              <a:defRPr sz="1467">
                <a:solidFill>
                  <a:schemeClr val="tx1"/>
                </a:solidFill>
                <a:latin typeface="Raleway"/>
                <a:cs typeface="Raleway"/>
              </a:defRPr>
            </a:lvl1pPr>
            <a:lvl2pPr>
              <a:defRPr sz="1467">
                <a:latin typeface="Raleway"/>
                <a:cs typeface="Raleway"/>
              </a:defRPr>
            </a:lvl2pPr>
            <a:lvl3pPr>
              <a:defRPr sz="1467">
                <a:latin typeface="Raleway"/>
                <a:cs typeface="Raleway"/>
              </a:defRPr>
            </a:lvl3pPr>
            <a:lvl4pPr>
              <a:defRPr sz="1467">
                <a:latin typeface="Raleway"/>
                <a:cs typeface="Raleway"/>
              </a:defRPr>
            </a:lvl4pPr>
            <a:lvl5pPr>
              <a:defRPr sz="1467">
                <a:latin typeface="Raleway"/>
                <a:cs typeface="Raleway"/>
              </a:defRPr>
            </a:lvl5pPr>
          </a:lstStyle>
          <a:p>
            <a:pPr lvl="0"/>
            <a:r>
              <a:rPr lang="en-US"/>
              <a:t>Edit Master text styles</a:t>
            </a:r>
          </a:p>
        </p:txBody>
      </p:sp>
      <p:sp>
        <p:nvSpPr>
          <p:cNvPr id="49" name="Text Placeholder 9"/>
          <p:cNvSpPr>
            <a:spLocks noGrp="1"/>
          </p:cNvSpPr>
          <p:nvPr>
            <p:ph type="body" sz="quarter" idx="36"/>
          </p:nvPr>
        </p:nvSpPr>
        <p:spPr>
          <a:xfrm>
            <a:off x="8469688" y="3482439"/>
            <a:ext cx="2987627" cy="519028"/>
          </a:xfrm>
          <a:prstGeom prst="rect">
            <a:avLst/>
          </a:prstGeom>
        </p:spPr>
        <p:txBody>
          <a:bodyPr vert="horz" anchor="b"/>
          <a:lstStyle>
            <a:lvl1pPr algn="r">
              <a:defRPr sz="1467">
                <a:solidFill>
                  <a:schemeClr val="tx1"/>
                </a:solidFill>
                <a:latin typeface="Raleway"/>
                <a:cs typeface="Raleway"/>
              </a:defRPr>
            </a:lvl1pPr>
            <a:lvl2pPr>
              <a:defRPr sz="1467">
                <a:latin typeface="Raleway"/>
                <a:cs typeface="Raleway"/>
              </a:defRPr>
            </a:lvl2pPr>
            <a:lvl3pPr>
              <a:defRPr sz="1467">
                <a:latin typeface="Raleway"/>
                <a:cs typeface="Raleway"/>
              </a:defRPr>
            </a:lvl3pPr>
            <a:lvl4pPr>
              <a:defRPr sz="1467">
                <a:latin typeface="Raleway"/>
                <a:cs typeface="Raleway"/>
              </a:defRPr>
            </a:lvl4pPr>
            <a:lvl5pPr>
              <a:defRPr sz="1467">
                <a:latin typeface="Raleway"/>
                <a:cs typeface="Raleway"/>
              </a:defRPr>
            </a:lvl5pPr>
          </a:lstStyle>
          <a:p>
            <a:pPr lvl="0"/>
            <a:r>
              <a:rPr lang="en-US"/>
              <a:t>Edit Master text styles</a:t>
            </a:r>
          </a:p>
        </p:txBody>
      </p:sp>
      <p:sp>
        <p:nvSpPr>
          <p:cNvPr id="50" name="Text Placeholder 9"/>
          <p:cNvSpPr>
            <a:spLocks noGrp="1"/>
          </p:cNvSpPr>
          <p:nvPr>
            <p:ph type="body" sz="quarter" idx="37"/>
          </p:nvPr>
        </p:nvSpPr>
        <p:spPr>
          <a:xfrm>
            <a:off x="8469688" y="2500993"/>
            <a:ext cx="2987627" cy="519028"/>
          </a:xfrm>
          <a:prstGeom prst="rect">
            <a:avLst/>
          </a:prstGeom>
        </p:spPr>
        <p:txBody>
          <a:bodyPr vert="horz" anchor="b"/>
          <a:lstStyle>
            <a:lvl1pPr algn="r">
              <a:defRPr sz="1467">
                <a:solidFill>
                  <a:schemeClr val="tx1"/>
                </a:solidFill>
                <a:latin typeface="Raleway"/>
                <a:cs typeface="Raleway"/>
              </a:defRPr>
            </a:lvl1pPr>
            <a:lvl2pPr>
              <a:defRPr sz="1467">
                <a:latin typeface="Raleway"/>
                <a:cs typeface="Raleway"/>
              </a:defRPr>
            </a:lvl2pPr>
            <a:lvl3pPr>
              <a:defRPr sz="1467">
                <a:latin typeface="Raleway"/>
                <a:cs typeface="Raleway"/>
              </a:defRPr>
            </a:lvl3pPr>
            <a:lvl4pPr>
              <a:defRPr sz="1467">
                <a:latin typeface="Raleway"/>
                <a:cs typeface="Raleway"/>
              </a:defRPr>
            </a:lvl4pPr>
            <a:lvl5pPr>
              <a:defRPr sz="1467">
                <a:latin typeface="Raleway"/>
                <a:cs typeface="Raleway"/>
              </a:defRPr>
            </a:lvl5pPr>
          </a:lstStyle>
          <a:p>
            <a:pPr lvl="0"/>
            <a:r>
              <a:rPr lang="en-US"/>
              <a:t>Edit Master text styles</a:t>
            </a:r>
          </a:p>
        </p:txBody>
      </p:sp>
      <p:sp>
        <p:nvSpPr>
          <p:cNvPr id="53" name="Text Placeholder 9"/>
          <p:cNvSpPr>
            <a:spLocks noGrp="1"/>
          </p:cNvSpPr>
          <p:nvPr>
            <p:ph type="body" sz="quarter" idx="38" hasCustomPrompt="1"/>
          </p:nvPr>
        </p:nvSpPr>
        <p:spPr>
          <a:xfrm>
            <a:off x="733475" y="999359"/>
            <a:ext cx="2987627" cy="509403"/>
          </a:xfrm>
          <a:prstGeom prst="rect">
            <a:avLst/>
          </a:prstGeom>
        </p:spPr>
        <p:txBody>
          <a:bodyPr vert="horz" anchor="ctr"/>
          <a:lstStyle>
            <a:lvl1pPr>
              <a:defRPr sz="1867" b="1" cap="all">
                <a:solidFill>
                  <a:schemeClr val="tx1"/>
                </a:solidFill>
                <a:latin typeface="Raleway"/>
                <a:cs typeface="Raleway"/>
              </a:defRPr>
            </a:lvl1pPr>
            <a:lvl2pPr>
              <a:defRPr sz="1467">
                <a:latin typeface="Raleway"/>
                <a:cs typeface="Raleway"/>
              </a:defRPr>
            </a:lvl2pPr>
            <a:lvl3pPr>
              <a:defRPr sz="1467">
                <a:latin typeface="Raleway"/>
                <a:cs typeface="Raleway"/>
              </a:defRPr>
            </a:lvl3pPr>
            <a:lvl4pPr>
              <a:defRPr sz="1467">
                <a:latin typeface="Raleway"/>
                <a:cs typeface="Raleway"/>
              </a:defRPr>
            </a:lvl4pPr>
            <a:lvl5pPr>
              <a:defRPr sz="1467">
                <a:latin typeface="Raleway"/>
                <a:cs typeface="Raleway"/>
              </a:defRPr>
            </a:lvl5pPr>
          </a:lstStyle>
          <a:p>
            <a:pPr lvl="0"/>
            <a:r>
              <a:rPr lang="en-US" dirty="0"/>
              <a:t>CLICK TO EDIT MASTER TEXT STYLES</a:t>
            </a:r>
          </a:p>
        </p:txBody>
      </p:sp>
      <p:sp>
        <p:nvSpPr>
          <p:cNvPr id="54" name="Text Placeholder 9"/>
          <p:cNvSpPr>
            <a:spLocks noGrp="1"/>
          </p:cNvSpPr>
          <p:nvPr>
            <p:ph type="body" sz="quarter" idx="39" hasCustomPrompt="1"/>
          </p:nvPr>
        </p:nvSpPr>
        <p:spPr>
          <a:xfrm>
            <a:off x="8469688" y="999359"/>
            <a:ext cx="2987627" cy="509403"/>
          </a:xfrm>
          <a:prstGeom prst="rect">
            <a:avLst/>
          </a:prstGeom>
        </p:spPr>
        <p:txBody>
          <a:bodyPr vert="horz" anchor="ctr"/>
          <a:lstStyle>
            <a:lvl1pPr>
              <a:defRPr sz="1867" b="1" cap="all">
                <a:solidFill>
                  <a:schemeClr val="tx1"/>
                </a:solidFill>
                <a:latin typeface="Raleway"/>
                <a:cs typeface="Raleway"/>
              </a:defRPr>
            </a:lvl1pPr>
            <a:lvl2pPr>
              <a:defRPr sz="1467">
                <a:latin typeface="Raleway"/>
                <a:cs typeface="Raleway"/>
              </a:defRPr>
            </a:lvl2pPr>
            <a:lvl3pPr>
              <a:defRPr sz="1467">
                <a:latin typeface="Raleway"/>
                <a:cs typeface="Raleway"/>
              </a:defRPr>
            </a:lvl3pPr>
            <a:lvl4pPr>
              <a:defRPr sz="1467">
                <a:latin typeface="Raleway"/>
                <a:cs typeface="Raleway"/>
              </a:defRPr>
            </a:lvl4pPr>
            <a:lvl5pPr>
              <a:defRPr sz="1467">
                <a:latin typeface="Raleway"/>
                <a:cs typeface="Raleway"/>
              </a:defRPr>
            </a:lvl5pPr>
          </a:lstStyle>
          <a:p>
            <a:pPr lvl="0"/>
            <a:r>
              <a:rPr lang="en-US" dirty="0"/>
              <a:t>CLICK TO EDIT MASTER TEXT STYLES</a:t>
            </a:r>
          </a:p>
        </p:txBody>
      </p:sp>
      <p:sp>
        <p:nvSpPr>
          <p:cNvPr id="35" name="Slide Number Placeholder 3"/>
          <p:cNvSpPr>
            <a:spLocks noGrp="1"/>
          </p:cNvSpPr>
          <p:nvPr>
            <p:ph type="sldNum" sz="quarter" idx="4"/>
          </p:nvPr>
        </p:nvSpPr>
        <p:spPr>
          <a:xfrm>
            <a:off x="12859" y="6488297"/>
            <a:ext cx="804184" cy="366183"/>
          </a:xfrm>
          <a:prstGeom prst="rect">
            <a:avLst/>
          </a:prstGeom>
        </p:spPr>
        <p:txBody>
          <a:bodyPr vert="horz" lIns="91440" tIns="45720" rIns="91440" bIns="45720" rtlCol="0" anchor="ctr"/>
          <a:lstStyle>
            <a:lvl1pPr algn="l">
              <a:defRPr sz="1200">
                <a:solidFill>
                  <a:schemeClr val="bg2"/>
                </a:solidFill>
                <a:latin typeface="Helvetica Neue"/>
                <a:cs typeface="Helvetica Neue"/>
              </a:defRPr>
            </a:lvl1pPr>
          </a:lstStyle>
          <a:p>
            <a:fld id="{95E3A436-1048-CA4E-9C3F-FCB70029503E}" type="slidenum">
              <a:rPr lang="en-US" smtClean="0"/>
              <a:pPr/>
              <a:t>‹#›</a:t>
            </a:fld>
            <a:endParaRPr lang="en-US"/>
          </a:p>
        </p:txBody>
      </p:sp>
    </p:spTree>
    <p:extLst>
      <p:ext uri="{BB962C8B-B14F-4D97-AF65-F5344CB8AC3E}">
        <p14:creationId xmlns:p14="http://schemas.microsoft.com/office/powerpoint/2010/main" val="3548896951"/>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Case Study Layout with Monito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95E3A436-1048-CA4E-9C3F-FCB70029503E}" type="slidenum">
              <a:rPr lang="en-US" smtClean="0"/>
              <a:pPr/>
              <a:t>‹#›</a:t>
            </a:fld>
            <a:endParaRPr lang="en-US" dirty="0"/>
          </a:p>
        </p:txBody>
      </p:sp>
      <p:sp>
        <p:nvSpPr>
          <p:cNvPr id="4" name="Shape 348"/>
          <p:cNvSpPr/>
          <p:nvPr/>
        </p:nvSpPr>
        <p:spPr>
          <a:xfrm>
            <a:off x="0" y="0"/>
            <a:ext cx="6467061" cy="6858000"/>
          </a:xfrm>
          <a:prstGeom prst="rect">
            <a:avLst/>
          </a:prstGeom>
          <a:solidFill>
            <a:srgbClr val="F3F2EF"/>
          </a:solidFill>
          <a:ln>
            <a:noFill/>
          </a:ln>
        </p:spPr>
        <p:txBody>
          <a:bodyPr lIns="121900" tIns="121900" rIns="121900" bIns="121900" anchor="ctr" anchorCtr="0">
            <a:noAutofit/>
          </a:bodyPr>
          <a:lstStyle/>
          <a:p>
            <a:pPr lvl="0">
              <a:spcBef>
                <a:spcPts val="0"/>
              </a:spcBef>
              <a:buNone/>
            </a:pPr>
            <a:endParaRPr sz="1867" dirty="0"/>
          </a:p>
        </p:txBody>
      </p:sp>
      <p:pic>
        <p:nvPicPr>
          <p:cNvPr id="5" name="Shape 438"/>
          <p:cNvPicPr preferRelativeResize="0"/>
          <p:nvPr/>
        </p:nvPicPr>
        <p:blipFill>
          <a:blip r:embed="rId2">
            <a:alphaModFix/>
          </a:blip>
          <a:stretch>
            <a:fillRect/>
          </a:stretch>
        </p:blipFill>
        <p:spPr>
          <a:xfrm>
            <a:off x="6698568" y="1162569"/>
            <a:ext cx="5198432" cy="4365481"/>
          </a:xfrm>
          <a:prstGeom prst="rect">
            <a:avLst/>
          </a:prstGeom>
          <a:noFill/>
          <a:ln>
            <a:noFill/>
          </a:ln>
        </p:spPr>
      </p:pic>
      <p:sp>
        <p:nvSpPr>
          <p:cNvPr id="2" name="Rectangle 1"/>
          <p:cNvSpPr/>
          <p:nvPr/>
        </p:nvSpPr>
        <p:spPr>
          <a:xfrm>
            <a:off x="310281" y="1453949"/>
            <a:ext cx="5811216" cy="7929671"/>
          </a:xfrm>
          <a:prstGeom prst="rect">
            <a:avLst/>
          </a:prstGeom>
        </p:spPr>
        <p:txBody>
          <a:bodyPr wrap="square">
            <a:spAutoFit/>
          </a:bodyPr>
          <a:lstStyle/>
          <a:p>
            <a:pPr lvl="0" rtl="0">
              <a:spcBef>
                <a:spcPts val="0"/>
              </a:spcBef>
              <a:spcAft>
                <a:spcPts val="800"/>
              </a:spcAft>
              <a:buClr>
                <a:srgbClr val="000000"/>
              </a:buClr>
              <a:buFont typeface="Arial"/>
              <a:buNone/>
            </a:pPr>
            <a:r>
              <a:rPr lang="en-US" sz="1600" b="1" dirty="0">
                <a:solidFill>
                  <a:schemeClr val="dk1"/>
                </a:solidFill>
                <a:latin typeface="Raleway"/>
                <a:ea typeface="Raleway"/>
                <a:cs typeface="Raleway"/>
                <a:sym typeface="Raleway"/>
              </a:rPr>
              <a:t>CLICK TO CASE STUDY TITLE HERE (ADD LOGO ABOVE)</a:t>
            </a:r>
            <a:endParaRPr lang="en" sz="1600" b="1" dirty="0">
              <a:solidFill>
                <a:schemeClr val="dk1"/>
              </a:solidFill>
              <a:latin typeface="Raleway"/>
              <a:ea typeface="Raleway"/>
              <a:cs typeface="Raleway"/>
              <a:sym typeface="Raleway"/>
            </a:endParaRPr>
          </a:p>
          <a:p>
            <a:pPr marL="0" marR="0" lvl="0" indent="0" algn="l" rtl="0">
              <a:lnSpc>
                <a:spcPct val="115000"/>
              </a:lnSpc>
              <a:spcBef>
                <a:spcPts val="0"/>
              </a:spcBef>
              <a:spcAft>
                <a:spcPts val="0"/>
              </a:spcAft>
              <a:buClr>
                <a:srgbClr val="E92F40"/>
              </a:buClr>
              <a:buSzPct val="25000"/>
              <a:buFont typeface="Raleway"/>
              <a:buNone/>
            </a:pPr>
            <a:r>
              <a:rPr lang="en" sz="1333" b="1" i="0" u="none" strike="noStrike" cap="none" dirty="0">
                <a:solidFill>
                  <a:schemeClr val="accent1"/>
                </a:solidFill>
                <a:latin typeface="Raleway"/>
                <a:ea typeface="Raleway"/>
                <a:cs typeface="Raleway"/>
                <a:sym typeface="Raleway"/>
              </a:rPr>
              <a:t>SOLUTION</a:t>
            </a:r>
            <a:r>
              <a:rPr lang="en" sz="1333" b="0" i="0" u="none" strike="noStrike" cap="none" dirty="0">
                <a:solidFill>
                  <a:srgbClr val="E2102C"/>
                </a:solidFill>
                <a:latin typeface="Raleway"/>
                <a:ea typeface="Raleway"/>
                <a:cs typeface="Raleway"/>
                <a:sym typeface="Raleway"/>
              </a:rPr>
              <a:t> </a:t>
            </a:r>
          </a:p>
          <a:p>
            <a:pPr marL="0" marR="0" lvl="0" indent="0" algn="l" defTabSz="1219170" rtl="0" eaLnBrk="1" fontAlgn="auto" latinLnBrk="0" hangingPunct="1">
              <a:lnSpc>
                <a:spcPct val="115000"/>
              </a:lnSpc>
              <a:spcBef>
                <a:spcPts val="0"/>
              </a:spcBef>
              <a:spcAft>
                <a:spcPts val="1600"/>
              </a:spcAft>
              <a:buClr>
                <a:srgbClr val="000000"/>
              </a:buClr>
              <a:buSzPct val="122222"/>
              <a:buFont typeface="Arial"/>
              <a:buNone/>
              <a:tabLst/>
              <a:defRPr/>
            </a:pPr>
            <a:r>
              <a:rPr lang="en-US" sz="1333" dirty="0">
                <a:solidFill>
                  <a:schemeClr val="dk1"/>
                </a:solidFill>
                <a:latin typeface="Raleway"/>
                <a:ea typeface="Raleway"/>
                <a:cs typeface="Raleway"/>
                <a:sym typeface="Raleway"/>
              </a:rPr>
              <a:t>Click to add case study here. Click to add case study here. Click to add case study here. Click to add case study here. Click to add case study here. Click to add case study here. Click to add case study here. Click to add case study here. Click to add case study here. Click to add case study here. Click to add case study here. Click to add case study here. Click to add case study here. Click to add case study here. Click to add case study here. Click to add case study here.</a:t>
            </a:r>
          </a:p>
          <a:p>
            <a:pPr marL="0" marR="0" lvl="0" indent="0" algn="l" rtl="0">
              <a:lnSpc>
                <a:spcPct val="115000"/>
              </a:lnSpc>
              <a:spcBef>
                <a:spcPts val="0"/>
              </a:spcBef>
              <a:spcAft>
                <a:spcPts val="0"/>
              </a:spcAft>
              <a:buClr>
                <a:srgbClr val="E92F40"/>
              </a:buClr>
              <a:buSzPct val="25000"/>
              <a:buFont typeface="Raleway"/>
              <a:buNone/>
            </a:pPr>
            <a:r>
              <a:rPr lang="en" sz="1333" b="1" i="0" u="none" strike="noStrike" cap="none" dirty="0">
                <a:solidFill>
                  <a:schemeClr val="accent1"/>
                </a:solidFill>
                <a:latin typeface="Raleway"/>
                <a:ea typeface="Raleway"/>
                <a:cs typeface="Raleway"/>
                <a:sym typeface="Raleway"/>
              </a:rPr>
              <a:t>RESU</a:t>
            </a:r>
            <a:r>
              <a:rPr lang="en-US" sz="1333" b="1" i="0" u="none" strike="noStrike" cap="none" dirty="0">
                <a:solidFill>
                  <a:schemeClr val="accent1"/>
                </a:solidFill>
                <a:latin typeface="Raleway"/>
                <a:ea typeface="Raleway"/>
                <a:cs typeface="Raleway"/>
                <a:sym typeface="Raleway"/>
              </a:rPr>
              <a:t>LTS</a:t>
            </a:r>
            <a:r>
              <a:rPr lang="en" sz="1333" b="0" i="0" u="none" strike="noStrike" cap="none" dirty="0">
                <a:solidFill>
                  <a:srgbClr val="E2102C"/>
                </a:solidFill>
                <a:latin typeface="Raleway"/>
                <a:ea typeface="Raleway"/>
                <a:cs typeface="Raleway"/>
                <a:sym typeface="Raleway"/>
              </a:rPr>
              <a:t> </a:t>
            </a:r>
          </a:p>
          <a:p>
            <a:pPr marL="0" marR="0" lvl="0" indent="0" algn="l" defTabSz="1219170" rtl="0" eaLnBrk="1" fontAlgn="auto" latinLnBrk="0" hangingPunct="1">
              <a:lnSpc>
                <a:spcPct val="115000"/>
              </a:lnSpc>
              <a:spcBef>
                <a:spcPts val="0"/>
              </a:spcBef>
              <a:spcAft>
                <a:spcPts val="1600"/>
              </a:spcAft>
              <a:buClr>
                <a:srgbClr val="000000"/>
              </a:buClr>
              <a:buSzPct val="122222"/>
              <a:buFont typeface="Arial"/>
              <a:buNone/>
              <a:tabLst/>
              <a:defRPr/>
            </a:pPr>
            <a:r>
              <a:rPr lang="en-US" sz="1333" dirty="0">
                <a:solidFill>
                  <a:schemeClr val="dk1"/>
                </a:solidFill>
                <a:latin typeface="Raleway"/>
                <a:ea typeface="Raleway"/>
                <a:cs typeface="Raleway"/>
                <a:sym typeface="Raleway"/>
              </a:rPr>
              <a:t>Click to add case study here. Click to add case study here. Click to add case study here. Click to add case study here. Click to add case study here. Click to add case study here. Click to add case study here. Click to add case study here. Click to add case study here. Click to add case study here. Click to add case study here. Click to add case study here. Click to add case study here. Click to add case study here. Click to add case study here. Click to add case study here. Click to add case study here.</a:t>
            </a:r>
          </a:p>
          <a:p>
            <a:pPr marL="0" marR="0" lvl="0" indent="0" algn="l" defTabSz="1219170" rtl="0" eaLnBrk="1" fontAlgn="auto" latinLnBrk="0" hangingPunct="1">
              <a:lnSpc>
                <a:spcPct val="115000"/>
              </a:lnSpc>
              <a:spcBef>
                <a:spcPts val="0"/>
              </a:spcBef>
              <a:spcAft>
                <a:spcPts val="1600"/>
              </a:spcAft>
              <a:buClr>
                <a:srgbClr val="000000"/>
              </a:buClr>
              <a:buSzPct val="122222"/>
              <a:buFont typeface="Arial"/>
              <a:buNone/>
              <a:tabLst/>
              <a:defRPr/>
            </a:pPr>
            <a:endParaRPr lang="en-US" sz="1333" dirty="0">
              <a:solidFill>
                <a:schemeClr val="dk1"/>
              </a:solidFill>
              <a:latin typeface="Raleway"/>
              <a:ea typeface="Raleway"/>
              <a:cs typeface="Raleway"/>
              <a:sym typeface="Raleway"/>
            </a:endParaRPr>
          </a:p>
          <a:p>
            <a:pPr marL="0" marR="0" lvl="0" indent="0" algn="l" defTabSz="1219170" rtl="0" eaLnBrk="1" fontAlgn="auto" latinLnBrk="0" hangingPunct="1">
              <a:lnSpc>
                <a:spcPct val="115000"/>
              </a:lnSpc>
              <a:spcBef>
                <a:spcPts val="0"/>
              </a:spcBef>
              <a:spcAft>
                <a:spcPts val="1600"/>
              </a:spcAft>
              <a:buClr>
                <a:srgbClr val="000000"/>
              </a:buClr>
              <a:buSzPct val="122222"/>
              <a:buFont typeface="Arial"/>
              <a:buNone/>
              <a:tabLst/>
              <a:defRPr/>
            </a:pPr>
            <a:endParaRPr lang="en-US" sz="1333" dirty="0">
              <a:solidFill>
                <a:schemeClr val="dk1"/>
              </a:solidFill>
              <a:latin typeface="Raleway"/>
              <a:ea typeface="Raleway"/>
              <a:cs typeface="Raleway"/>
              <a:sym typeface="Raleway"/>
            </a:endParaRPr>
          </a:p>
          <a:p>
            <a:pPr marL="0" marR="0" lvl="0" indent="0" algn="l" defTabSz="1219170" rtl="0" eaLnBrk="1" fontAlgn="auto" latinLnBrk="0" hangingPunct="1">
              <a:lnSpc>
                <a:spcPct val="115000"/>
              </a:lnSpc>
              <a:spcBef>
                <a:spcPts val="0"/>
              </a:spcBef>
              <a:spcAft>
                <a:spcPts val="1600"/>
              </a:spcAft>
              <a:buClr>
                <a:srgbClr val="000000"/>
              </a:buClr>
              <a:buSzPct val="122222"/>
              <a:buFont typeface="Arial"/>
              <a:buNone/>
              <a:tabLst/>
              <a:defRPr/>
            </a:pPr>
            <a:endParaRPr lang="en-US" sz="1333" dirty="0">
              <a:solidFill>
                <a:schemeClr val="dk1"/>
              </a:solidFill>
              <a:latin typeface="Raleway"/>
              <a:ea typeface="Raleway"/>
              <a:cs typeface="Raleway"/>
              <a:sym typeface="Raleway"/>
            </a:endParaRPr>
          </a:p>
          <a:p>
            <a:pPr lvl="0" rtl="0">
              <a:lnSpc>
                <a:spcPct val="115000"/>
              </a:lnSpc>
              <a:spcBef>
                <a:spcPts val="0"/>
              </a:spcBef>
              <a:spcAft>
                <a:spcPts val="1600"/>
              </a:spcAft>
              <a:buClr>
                <a:srgbClr val="000000"/>
              </a:buClr>
              <a:buSzPct val="122222"/>
              <a:buFont typeface="Arial"/>
              <a:buNone/>
            </a:pPr>
            <a:endParaRPr lang="en-US" sz="1333" dirty="0">
              <a:solidFill>
                <a:schemeClr val="dk1"/>
              </a:solidFill>
              <a:latin typeface="Raleway"/>
              <a:ea typeface="Raleway"/>
              <a:cs typeface="Raleway"/>
              <a:sym typeface="Raleway"/>
            </a:endParaRPr>
          </a:p>
          <a:p>
            <a:pPr lvl="0" rtl="0">
              <a:lnSpc>
                <a:spcPct val="115000"/>
              </a:lnSpc>
              <a:spcBef>
                <a:spcPts val="0"/>
              </a:spcBef>
              <a:spcAft>
                <a:spcPts val="1600"/>
              </a:spcAft>
              <a:buClr>
                <a:srgbClr val="000000"/>
              </a:buClr>
              <a:buSzPct val="122222"/>
              <a:buFont typeface="Arial"/>
              <a:buNone/>
            </a:pPr>
            <a:endParaRPr lang="en-US" sz="1333" dirty="0">
              <a:solidFill>
                <a:schemeClr val="dk1"/>
              </a:solidFill>
              <a:latin typeface="Raleway"/>
              <a:ea typeface="Raleway"/>
              <a:cs typeface="Raleway"/>
              <a:sym typeface="Raleway"/>
            </a:endParaRPr>
          </a:p>
          <a:p>
            <a:pPr lvl="0" rtl="0">
              <a:lnSpc>
                <a:spcPct val="115000"/>
              </a:lnSpc>
              <a:spcBef>
                <a:spcPts val="0"/>
              </a:spcBef>
              <a:spcAft>
                <a:spcPts val="1600"/>
              </a:spcAft>
              <a:buClr>
                <a:srgbClr val="000000"/>
              </a:buClr>
              <a:buSzPct val="122222"/>
              <a:buFont typeface="Arial"/>
              <a:buNone/>
            </a:pPr>
            <a:endParaRPr lang="en-US" sz="1333" dirty="0">
              <a:solidFill>
                <a:schemeClr val="dk1"/>
              </a:solidFill>
              <a:latin typeface="Raleway"/>
              <a:ea typeface="Raleway"/>
              <a:cs typeface="Raleway"/>
              <a:sym typeface="Raleway"/>
            </a:endParaRPr>
          </a:p>
          <a:p>
            <a:pPr marL="0" marR="0" lvl="0" indent="0" algn="l" defTabSz="1219170" rtl="0" eaLnBrk="1" fontAlgn="auto" latinLnBrk="0" hangingPunct="1">
              <a:lnSpc>
                <a:spcPct val="115000"/>
              </a:lnSpc>
              <a:spcBef>
                <a:spcPts val="0"/>
              </a:spcBef>
              <a:spcAft>
                <a:spcPts val="1600"/>
              </a:spcAft>
              <a:buClr>
                <a:srgbClr val="000000"/>
              </a:buClr>
              <a:buSzPct val="122222"/>
              <a:buFont typeface="Arial"/>
              <a:buNone/>
              <a:tabLst/>
              <a:defRPr/>
            </a:pPr>
            <a:endParaRPr lang="en" sz="1333" b="0" i="0" u="none" strike="noStrike" cap="none" dirty="0">
              <a:solidFill>
                <a:srgbClr val="E2102C"/>
              </a:solidFill>
              <a:latin typeface="Raleway"/>
              <a:ea typeface="Raleway"/>
              <a:cs typeface="Raleway"/>
              <a:sym typeface="Raleway"/>
            </a:endParaRPr>
          </a:p>
          <a:p>
            <a:pPr lvl="0" rtl="0">
              <a:lnSpc>
                <a:spcPct val="115000"/>
              </a:lnSpc>
              <a:spcBef>
                <a:spcPts val="0"/>
              </a:spcBef>
              <a:spcAft>
                <a:spcPts val="1600"/>
              </a:spcAft>
              <a:buClr>
                <a:srgbClr val="000000"/>
              </a:buClr>
              <a:buSzPct val="122222"/>
              <a:buFont typeface="Arial"/>
              <a:buNone/>
            </a:pPr>
            <a:endParaRPr lang="en" sz="1333" dirty="0">
              <a:solidFill>
                <a:schemeClr val="dk1"/>
              </a:solidFill>
              <a:latin typeface="Raleway"/>
              <a:ea typeface="Raleway"/>
              <a:cs typeface="Raleway"/>
              <a:sym typeface="Raleway"/>
            </a:endParaRPr>
          </a:p>
        </p:txBody>
      </p:sp>
    </p:spTree>
    <p:extLst>
      <p:ext uri="{BB962C8B-B14F-4D97-AF65-F5344CB8AC3E}">
        <p14:creationId xmlns:p14="http://schemas.microsoft.com/office/powerpoint/2010/main" val="28134853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DMI TEMPLATE - Content 2">
    <p:bg>
      <p:bgPr>
        <a:solidFill>
          <a:srgbClr val="F0EFEB"/>
        </a:solidFill>
        <a:effectLst/>
      </p:bgPr>
    </p:bg>
    <p:spTree>
      <p:nvGrpSpPr>
        <p:cNvPr id="1" name="Shape 245"/>
        <p:cNvGrpSpPr/>
        <p:nvPr/>
      </p:nvGrpSpPr>
      <p:grpSpPr>
        <a:xfrm>
          <a:off x="0" y="0"/>
          <a:ext cx="0" cy="0"/>
          <a:chOff x="0" y="0"/>
          <a:chExt cx="0" cy="0"/>
        </a:xfrm>
      </p:grpSpPr>
      <p:sp>
        <p:nvSpPr>
          <p:cNvPr id="7" name="Title 1"/>
          <p:cNvSpPr>
            <a:spLocks noGrp="1"/>
          </p:cNvSpPr>
          <p:nvPr>
            <p:ph type="title" hasCustomPrompt="1"/>
          </p:nvPr>
        </p:nvSpPr>
        <p:spPr>
          <a:xfrm>
            <a:off x="305767" y="305768"/>
            <a:ext cx="6669199" cy="567829"/>
          </a:xfrm>
        </p:spPr>
        <p:txBody>
          <a:bodyPr vert="horz" anchor="t"/>
          <a:lstStyle>
            <a:lvl1pPr>
              <a:defRPr sz="1867">
                <a:solidFill>
                  <a:schemeClr val="bg2"/>
                </a:solidFill>
              </a:defRPr>
            </a:lvl1pPr>
          </a:lstStyle>
          <a:p>
            <a:r>
              <a:rPr lang="en-US" dirty="0"/>
              <a:t>CLICK TO EDIT MASTER TITLE STYLE</a:t>
            </a:r>
          </a:p>
        </p:txBody>
      </p:sp>
      <p:sp>
        <p:nvSpPr>
          <p:cNvPr id="3" name="Text Placeholder 2"/>
          <p:cNvSpPr>
            <a:spLocks noGrp="1"/>
          </p:cNvSpPr>
          <p:nvPr>
            <p:ph type="body" sz="quarter" idx="10"/>
          </p:nvPr>
        </p:nvSpPr>
        <p:spPr>
          <a:xfrm>
            <a:off x="609601" y="1122437"/>
            <a:ext cx="10005484" cy="5371147"/>
          </a:xfrm>
          <a:prstGeom prst="rect">
            <a:avLst/>
          </a:prstGeom>
        </p:spPr>
        <p:txBody>
          <a:bodyPr vert="horz"/>
          <a:lstStyle>
            <a:lvl1pPr marL="457189" indent="-457189">
              <a:buClr>
                <a:schemeClr val="accent1"/>
              </a:buClr>
              <a:buFont typeface="Lucida Grande"/>
              <a:buChar char="›"/>
              <a:defRPr sz="2667">
                <a:latin typeface="Raleway"/>
                <a:cs typeface="Raleway"/>
              </a:defRPr>
            </a:lvl1pPr>
            <a:lvl2pPr marL="992693" indent="-457189">
              <a:buClr>
                <a:schemeClr val="accent1"/>
              </a:buClr>
              <a:buFont typeface="Lucida Grande"/>
              <a:buChar char="›"/>
              <a:defRPr sz="2667">
                <a:latin typeface="Raleway"/>
                <a:cs typeface="Raleway"/>
              </a:defRPr>
            </a:lvl2pPr>
            <a:lvl3pPr marL="1450812" indent="-457189">
              <a:spcBef>
                <a:spcPts val="0"/>
              </a:spcBef>
              <a:buClr>
                <a:schemeClr val="accent1"/>
              </a:buClr>
              <a:buFont typeface="Lucida Grande"/>
              <a:buChar char="›"/>
              <a:defRPr sz="2667">
                <a:latin typeface="Raleway"/>
                <a:cs typeface="Raleway"/>
              </a:defRPr>
            </a:lvl3pPr>
            <a:lvl4pPr marL="1987246" indent="-457189">
              <a:buClr>
                <a:schemeClr val="accent1"/>
              </a:buClr>
              <a:buFont typeface="Lucida Grande"/>
              <a:buChar char="›"/>
              <a:defRPr sz="2667">
                <a:latin typeface="Raleway"/>
                <a:cs typeface="Raleway"/>
              </a:defRPr>
            </a:lvl4pPr>
            <a:lvl5pPr marL="2438339" indent="-457189">
              <a:buClr>
                <a:schemeClr val="accent1"/>
              </a:buClr>
              <a:buFont typeface="Lucida Grande"/>
              <a:buChar char="›"/>
              <a:defRPr sz="2667">
                <a:latin typeface="Raleway"/>
                <a:cs typeface="Raleway"/>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Slide Number Placeholder 3"/>
          <p:cNvSpPr>
            <a:spLocks noGrp="1"/>
          </p:cNvSpPr>
          <p:nvPr>
            <p:ph type="sldNum" sz="quarter" idx="4"/>
          </p:nvPr>
        </p:nvSpPr>
        <p:spPr>
          <a:xfrm>
            <a:off x="12859" y="6488297"/>
            <a:ext cx="804184" cy="366183"/>
          </a:xfrm>
          <a:prstGeom prst="rect">
            <a:avLst/>
          </a:prstGeom>
        </p:spPr>
        <p:txBody>
          <a:bodyPr vert="horz" lIns="91440" tIns="45720" rIns="91440" bIns="45720" rtlCol="0" anchor="ctr"/>
          <a:lstStyle>
            <a:lvl1pPr algn="l">
              <a:defRPr sz="1200">
                <a:solidFill>
                  <a:schemeClr val="bg2"/>
                </a:solidFill>
                <a:latin typeface="Helvetica Neue"/>
                <a:cs typeface="Helvetica Neue"/>
              </a:defRPr>
            </a:lvl1pPr>
          </a:lstStyle>
          <a:p>
            <a:fld id="{02CCB1B9-C065-439C-BA4B-82E33D2DF94F}" type="slidenum">
              <a:rPr lang="en-US" smtClean="0"/>
              <a:t>‹#›</a:t>
            </a:fld>
            <a:endParaRPr lang="en-US"/>
          </a:p>
        </p:txBody>
      </p:sp>
    </p:spTree>
    <p:extLst>
      <p:ext uri="{BB962C8B-B14F-4D97-AF65-F5344CB8AC3E}">
        <p14:creationId xmlns:p14="http://schemas.microsoft.com/office/powerpoint/2010/main" val="909012348"/>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Blank Case Study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95E3A436-1048-CA4E-9C3F-FCB70029503E}" type="slidenum">
              <a:rPr lang="en-US" smtClean="0"/>
              <a:pPr/>
              <a:t>‹#›</a:t>
            </a:fld>
            <a:endParaRPr lang="en-US" dirty="0"/>
          </a:p>
        </p:txBody>
      </p:sp>
      <p:sp>
        <p:nvSpPr>
          <p:cNvPr id="4" name="Shape 348"/>
          <p:cNvSpPr/>
          <p:nvPr/>
        </p:nvSpPr>
        <p:spPr>
          <a:xfrm>
            <a:off x="0" y="0"/>
            <a:ext cx="6038000" cy="6858000"/>
          </a:xfrm>
          <a:prstGeom prst="rect">
            <a:avLst/>
          </a:prstGeom>
          <a:solidFill>
            <a:srgbClr val="F3F2EF"/>
          </a:solidFill>
          <a:ln>
            <a:noFill/>
          </a:ln>
        </p:spPr>
        <p:txBody>
          <a:bodyPr lIns="121900" tIns="121900" rIns="121900" bIns="121900" anchor="ctr" anchorCtr="0">
            <a:noAutofit/>
          </a:bodyPr>
          <a:lstStyle/>
          <a:p>
            <a:pPr lvl="0">
              <a:spcBef>
                <a:spcPts val="0"/>
              </a:spcBef>
              <a:buNone/>
            </a:pPr>
            <a:endParaRPr sz="1867"/>
          </a:p>
        </p:txBody>
      </p:sp>
    </p:spTree>
    <p:extLst>
      <p:ext uri="{BB962C8B-B14F-4D97-AF65-F5344CB8AC3E}">
        <p14:creationId xmlns:p14="http://schemas.microsoft.com/office/powerpoint/2010/main" val="3839603961"/>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blank" preserve="1">
  <p:cSld name="DMI TEMPLATE - Blank 2">
    <p:bg>
      <p:bgPr>
        <a:solidFill>
          <a:srgbClr val="F0EFEB"/>
        </a:solidFill>
        <a:effectLst/>
      </p:bgPr>
    </p:bg>
    <p:spTree>
      <p:nvGrpSpPr>
        <p:cNvPr id="1" name="Shape 325"/>
        <p:cNvGrpSpPr/>
        <p:nvPr/>
      </p:nvGrpSpPr>
      <p:grpSpPr>
        <a:xfrm>
          <a:off x="0" y="0"/>
          <a:ext cx="0" cy="0"/>
          <a:chOff x="0" y="0"/>
          <a:chExt cx="0" cy="0"/>
        </a:xfrm>
      </p:grpSpPr>
      <p:sp>
        <p:nvSpPr>
          <p:cNvPr id="2" name="Slide Number Placeholder 3"/>
          <p:cNvSpPr>
            <a:spLocks noGrp="1"/>
          </p:cNvSpPr>
          <p:nvPr>
            <p:ph type="sldNum" sz="quarter" idx="4"/>
          </p:nvPr>
        </p:nvSpPr>
        <p:spPr>
          <a:xfrm>
            <a:off x="12859" y="6488297"/>
            <a:ext cx="804184" cy="366183"/>
          </a:xfrm>
          <a:prstGeom prst="rect">
            <a:avLst/>
          </a:prstGeom>
        </p:spPr>
        <p:txBody>
          <a:bodyPr vert="horz" lIns="91440" tIns="45720" rIns="91440" bIns="45720" rtlCol="0" anchor="ctr"/>
          <a:lstStyle>
            <a:lvl1pPr algn="l">
              <a:defRPr sz="1200">
                <a:solidFill>
                  <a:schemeClr val="tx2"/>
                </a:solidFill>
                <a:latin typeface="Helvetica Neue"/>
                <a:cs typeface="Helvetica Neue"/>
              </a:defRPr>
            </a:lvl1pPr>
          </a:lstStyle>
          <a:p>
            <a:fld id="{95E3A436-1048-CA4E-9C3F-FCB70029503E}" type="slidenum">
              <a:rPr lang="en-US" smtClean="0"/>
              <a:pPr/>
              <a:t>‹#›</a:t>
            </a:fld>
            <a:endParaRPr lang="en-US"/>
          </a:p>
        </p:txBody>
      </p:sp>
    </p:spTree>
    <p:extLst>
      <p:ext uri="{BB962C8B-B14F-4D97-AF65-F5344CB8AC3E}">
        <p14:creationId xmlns:p14="http://schemas.microsoft.com/office/powerpoint/2010/main" val="3633834528"/>
      </p:ext>
    </p:extLst>
  </p:cSld>
  <p:clrMapOvr>
    <a:overrideClrMapping bg1="lt1" tx1="dk1" bg2="lt2" tx2="dk2" accent1="accent1" accent2="accent2" accent3="accent3" accent4="accent4" accent5="accent5" accent6="accent6" hlink="hlink" folHlink="folHlink"/>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blank" preserve="1">
  <p:cSld name="DMI TEMPLATE - Blank 3">
    <p:bg>
      <p:bgRef idx="1001">
        <a:schemeClr val="bg1"/>
      </p:bgRef>
    </p:bg>
    <p:spTree>
      <p:nvGrpSpPr>
        <p:cNvPr id="1" name="Shape 325"/>
        <p:cNvGrpSpPr/>
        <p:nvPr/>
      </p:nvGrpSpPr>
      <p:grpSpPr>
        <a:xfrm>
          <a:off x="0" y="0"/>
          <a:ext cx="0" cy="0"/>
          <a:chOff x="0" y="0"/>
          <a:chExt cx="0" cy="0"/>
        </a:xfrm>
      </p:grpSpPr>
      <p:sp>
        <p:nvSpPr>
          <p:cNvPr id="3" name="Slide Number Placeholder 3"/>
          <p:cNvSpPr>
            <a:spLocks noGrp="1"/>
          </p:cNvSpPr>
          <p:nvPr>
            <p:ph type="sldNum" sz="quarter" idx="4"/>
          </p:nvPr>
        </p:nvSpPr>
        <p:spPr>
          <a:xfrm>
            <a:off x="12859" y="6488297"/>
            <a:ext cx="804184" cy="366183"/>
          </a:xfrm>
          <a:prstGeom prst="rect">
            <a:avLst/>
          </a:prstGeom>
        </p:spPr>
        <p:txBody>
          <a:bodyPr vert="horz" lIns="91440" tIns="45720" rIns="91440" bIns="45720" rtlCol="0" anchor="ctr"/>
          <a:lstStyle>
            <a:lvl1pPr algn="l">
              <a:defRPr sz="1200">
                <a:solidFill>
                  <a:schemeClr val="tx1"/>
                </a:solidFill>
                <a:latin typeface="Helvetica Neue"/>
                <a:cs typeface="Helvetica Neue"/>
              </a:defRPr>
            </a:lvl1pPr>
          </a:lstStyle>
          <a:p>
            <a:fld id="{95E3A436-1048-CA4E-9C3F-FCB70029503E}" type="slidenum">
              <a:rPr lang="en-US" smtClean="0"/>
              <a:pPr/>
              <a:t>‹#›</a:t>
            </a:fld>
            <a:endParaRPr lang="en-US"/>
          </a:p>
        </p:txBody>
      </p:sp>
      <p:pic>
        <p:nvPicPr>
          <p:cNvPr id="4" name="Picture 3"/>
          <p:cNvPicPr>
            <a:picLocks noChangeAspect="1"/>
          </p:cNvPicPr>
          <p:nvPr/>
        </p:nvPicPr>
        <p:blipFill>
          <a:blip r:embed="rId2"/>
          <a:stretch>
            <a:fillRect/>
          </a:stretch>
        </p:blipFill>
        <p:spPr>
          <a:xfrm>
            <a:off x="10570154" y="6215643"/>
            <a:ext cx="1530692" cy="426557"/>
          </a:xfrm>
          <a:prstGeom prst="rect">
            <a:avLst/>
          </a:prstGeom>
        </p:spPr>
      </p:pic>
    </p:spTree>
    <p:extLst>
      <p:ext uri="{BB962C8B-B14F-4D97-AF65-F5344CB8AC3E}">
        <p14:creationId xmlns:p14="http://schemas.microsoft.com/office/powerpoint/2010/main" val="213562759"/>
      </p:ext>
    </p:extLst>
  </p:cSld>
  <p:clrMapOvr>
    <a:overrideClrMapping bg1="dk1" tx1="lt1" bg2="dk2" tx2="lt2" accent1="accent1" accent2="accent2" accent3="accent3" accent4="accent4" accent5="accent5" accent6="accent6" hlink="hlink" folHlink="folHlink"/>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DMI TEMPLATE - Color Palette">
    <p:spTree>
      <p:nvGrpSpPr>
        <p:cNvPr id="1" name="Shape 394"/>
        <p:cNvGrpSpPr/>
        <p:nvPr/>
      </p:nvGrpSpPr>
      <p:grpSpPr>
        <a:xfrm>
          <a:off x="0" y="0"/>
          <a:ext cx="0" cy="0"/>
          <a:chOff x="0" y="0"/>
          <a:chExt cx="0" cy="0"/>
        </a:xfrm>
      </p:grpSpPr>
      <p:sp>
        <p:nvSpPr>
          <p:cNvPr id="395" name="Shape 395"/>
          <p:cNvSpPr/>
          <p:nvPr/>
        </p:nvSpPr>
        <p:spPr>
          <a:xfrm rot="5400000">
            <a:off x="445533" y="1150292"/>
            <a:ext cx="1913599" cy="1734400"/>
          </a:xfrm>
          <a:prstGeom prst="hexagon">
            <a:avLst>
              <a:gd name="adj" fmla="val 25000"/>
              <a:gd name="vf" fmla="val 115470"/>
            </a:avLst>
          </a:prstGeom>
          <a:solidFill>
            <a:schemeClr val="accent1"/>
          </a:solidFill>
          <a:ln w="38100" cap="flat">
            <a:noFill/>
            <a:prstDash val="solid"/>
            <a:round/>
            <a:headEnd type="none" w="med" len="med"/>
            <a:tailEnd type="none" w="med" len="med"/>
          </a:ln>
        </p:spPr>
        <p:txBody>
          <a:bodyPr lIns="121900" tIns="0" rIns="0" bIns="0" anchor="ctr" anchorCtr="0">
            <a:noAutofit/>
          </a:bodyPr>
          <a:lstStyle/>
          <a:p>
            <a:pPr marL="0" marR="0" lvl="0" indent="0" algn="ctr" rtl="0">
              <a:lnSpc>
                <a:spcPct val="100000"/>
              </a:lnSpc>
              <a:spcBef>
                <a:spcPts val="0"/>
              </a:spcBef>
              <a:spcAft>
                <a:spcPts val="0"/>
              </a:spcAft>
              <a:buClr>
                <a:srgbClr val="000000"/>
              </a:buClr>
              <a:buFont typeface="Arial"/>
              <a:buNone/>
            </a:pPr>
            <a:endParaRPr sz="1200" b="1" i="0" u="none" strike="noStrike" cap="none" baseline="0">
              <a:solidFill>
                <a:srgbClr val="FFFFFF"/>
              </a:solidFill>
              <a:latin typeface="Helvetica Neue"/>
              <a:ea typeface="Helvetica Neue"/>
              <a:cs typeface="Helvetica Neue"/>
              <a:sym typeface="Helvetica Neue"/>
            </a:endParaRPr>
          </a:p>
        </p:txBody>
      </p:sp>
      <p:sp>
        <p:nvSpPr>
          <p:cNvPr id="396" name="Shape 396"/>
          <p:cNvSpPr txBox="1"/>
          <p:nvPr/>
        </p:nvSpPr>
        <p:spPr>
          <a:xfrm>
            <a:off x="535134" y="1499628"/>
            <a:ext cx="1734399" cy="1049375"/>
          </a:xfrm>
          <a:prstGeom prst="rect">
            <a:avLst/>
          </a:prstGeom>
          <a:noFill/>
          <a:ln>
            <a:noFill/>
          </a:ln>
        </p:spPr>
        <p:txBody>
          <a:bodyPr lIns="121900" tIns="121900" rIns="121900" bIns="121900" anchor="ctr" anchorCtr="0">
            <a:noAutofit/>
          </a:bodyPr>
          <a:lstStyle/>
          <a:p>
            <a:pPr lvl="0" algn="ctr" rtl="0">
              <a:spcBef>
                <a:spcPts val="0"/>
              </a:spcBef>
              <a:buNone/>
            </a:pPr>
            <a:r>
              <a:rPr lang="en-US" sz="1600" dirty="0">
                <a:solidFill>
                  <a:srgbClr val="FFFFFF"/>
                </a:solidFill>
                <a:latin typeface="Raleway"/>
                <a:ea typeface="Raleway"/>
                <a:cs typeface="Raleway"/>
                <a:sym typeface="Raleway"/>
              </a:rPr>
              <a:t>DMI Red</a:t>
            </a:r>
          </a:p>
          <a:p>
            <a:pPr lvl="0" algn="ctr" rtl="0">
              <a:spcBef>
                <a:spcPts val="0"/>
              </a:spcBef>
              <a:buNone/>
            </a:pPr>
            <a:r>
              <a:rPr lang="en" sz="1600" b="1" dirty="0">
                <a:solidFill>
                  <a:srgbClr val="FFFFFF"/>
                </a:solidFill>
                <a:latin typeface="Raleway"/>
                <a:ea typeface="Raleway"/>
                <a:cs typeface="Raleway"/>
                <a:sym typeface="Raleway"/>
              </a:rPr>
              <a:t>#CE353D</a:t>
            </a:r>
          </a:p>
        </p:txBody>
      </p:sp>
      <p:sp>
        <p:nvSpPr>
          <p:cNvPr id="397" name="Shape 397"/>
          <p:cNvSpPr/>
          <p:nvPr/>
        </p:nvSpPr>
        <p:spPr>
          <a:xfrm rot="5400000">
            <a:off x="2498098" y="1150267"/>
            <a:ext cx="1913599" cy="1734400"/>
          </a:xfrm>
          <a:prstGeom prst="hexagon">
            <a:avLst>
              <a:gd name="adj" fmla="val 25000"/>
              <a:gd name="vf" fmla="val 115470"/>
            </a:avLst>
          </a:prstGeom>
          <a:solidFill>
            <a:schemeClr val="tx2"/>
          </a:solidFill>
          <a:ln w="38100" cap="flat">
            <a:noFill/>
            <a:prstDash val="solid"/>
            <a:round/>
            <a:headEnd type="none" w="med" len="med"/>
            <a:tailEnd type="none" w="med" len="med"/>
          </a:ln>
        </p:spPr>
        <p:txBody>
          <a:bodyPr lIns="121900" tIns="0" rIns="0" bIns="0" anchor="ctr" anchorCtr="0">
            <a:noAutofit/>
          </a:bodyPr>
          <a:lstStyle/>
          <a:p>
            <a:pPr marL="0" marR="0" lvl="0" indent="0" algn="ctr" rtl="0">
              <a:lnSpc>
                <a:spcPct val="100000"/>
              </a:lnSpc>
              <a:spcBef>
                <a:spcPts val="0"/>
              </a:spcBef>
              <a:spcAft>
                <a:spcPts val="0"/>
              </a:spcAft>
              <a:buClr>
                <a:srgbClr val="000000"/>
              </a:buClr>
              <a:buFont typeface="Arial"/>
              <a:buNone/>
            </a:pPr>
            <a:endParaRPr sz="1200" b="1" i="0" u="none" strike="noStrike" cap="none" baseline="0">
              <a:solidFill>
                <a:srgbClr val="FFFFFF"/>
              </a:solidFill>
              <a:latin typeface="Helvetica Neue"/>
              <a:ea typeface="Helvetica Neue"/>
              <a:cs typeface="Helvetica Neue"/>
              <a:sym typeface="Helvetica Neue"/>
            </a:endParaRPr>
          </a:p>
        </p:txBody>
      </p:sp>
      <p:sp>
        <p:nvSpPr>
          <p:cNvPr id="398" name="Shape 398"/>
          <p:cNvSpPr txBox="1"/>
          <p:nvPr/>
        </p:nvSpPr>
        <p:spPr>
          <a:xfrm>
            <a:off x="2587697" y="1499628"/>
            <a:ext cx="1734401" cy="1049375"/>
          </a:xfrm>
          <a:prstGeom prst="rect">
            <a:avLst/>
          </a:prstGeom>
          <a:noFill/>
          <a:ln>
            <a:noFill/>
          </a:ln>
        </p:spPr>
        <p:txBody>
          <a:bodyPr lIns="121900" tIns="121900" rIns="121900" bIns="121900" anchor="ctr" anchorCtr="0">
            <a:noAutofit/>
          </a:bodyPr>
          <a:lstStyle/>
          <a:p>
            <a:pPr lvl="0" algn="ctr" rtl="0">
              <a:spcBef>
                <a:spcPts val="0"/>
              </a:spcBef>
              <a:buNone/>
            </a:pPr>
            <a:r>
              <a:rPr lang="en-US" sz="1600" b="0" dirty="0">
                <a:solidFill>
                  <a:srgbClr val="434343"/>
                </a:solidFill>
                <a:latin typeface="Raleway"/>
                <a:ea typeface="Raleway"/>
                <a:cs typeface="Raleway"/>
                <a:sym typeface="Raleway"/>
              </a:rPr>
              <a:t>Pumice</a:t>
            </a:r>
          </a:p>
          <a:p>
            <a:pPr lvl="0" algn="ctr" rtl="0">
              <a:spcBef>
                <a:spcPts val="0"/>
              </a:spcBef>
              <a:buNone/>
            </a:pPr>
            <a:r>
              <a:rPr lang="en" sz="1600" b="1" dirty="0">
                <a:solidFill>
                  <a:srgbClr val="434343"/>
                </a:solidFill>
                <a:latin typeface="Raleway"/>
                <a:ea typeface="Raleway"/>
                <a:cs typeface="Raleway"/>
                <a:sym typeface="Raleway"/>
              </a:rPr>
              <a:t>#D5D9D6</a:t>
            </a:r>
          </a:p>
        </p:txBody>
      </p:sp>
      <p:sp>
        <p:nvSpPr>
          <p:cNvPr id="399" name="Shape 399"/>
          <p:cNvSpPr/>
          <p:nvPr/>
        </p:nvSpPr>
        <p:spPr>
          <a:xfrm rot="5400000">
            <a:off x="4550647" y="1150267"/>
            <a:ext cx="1913599" cy="1734400"/>
          </a:xfrm>
          <a:prstGeom prst="hexagon">
            <a:avLst>
              <a:gd name="adj" fmla="val 25000"/>
              <a:gd name="vf" fmla="val 115470"/>
            </a:avLst>
          </a:prstGeom>
          <a:solidFill>
            <a:schemeClr val="bg2"/>
          </a:solidFill>
          <a:ln>
            <a:noFill/>
          </a:ln>
        </p:spPr>
        <p:txBody>
          <a:bodyPr lIns="121900" tIns="0" rIns="0" bIns="0" anchor="ctr" anchorCtr="0">
            <a:noAutofit/>
          </a:bodyPr>
          <a:lstStyle/>
          <a:p>
            <a:pPr marL="0" marR="0" lvl="0" indent="0" algn="ctr" rtl="0">
              <a:lnSpc>
                <a:spcPct val="100000"/>
              </a:lnSpc>
              <a:spcBef>
                <a:spcPts val="0"/>
              </a:spcBef>
              <a:spcAft>
                <a:spcPts val="0"/>
              </a:spcAft>
              <a:buClr>
                <a:srgbClr val="000000"/>
              </a:buClr>
              <a:buFont typeface="Arial"/>
              <a:buNone/>
            </a:pPr>
            <a:endParaRPr sz="1200" b="1" i="0" u="none" strike="noStrike" cap="none" baseline="0">
              <a:solidFill>
                <a:srgbClr val="FFFFFF"/>
              </a:solidFill>
              <a:latin typeface="Helvetica Neue"/>
              <a:ea typeface="Helvetica Neue"/>
              <a:cs typeface="Helvetica Neue"/>
              <a:sym typeface="Helvetica Neue"/>
            </a:endParaRPr>
          </a:p>
        </p:txBody>
      </p:sp>
      <p:sp>
        <p:nvSpPr>
          <p:cNvPr id="400" name="Shape 400"/>
          <p:cNvSpPr txBox="1"/>
          <p:nvPr/>
        </p:nvSpPr>
        <p:spPr>
          <a:xfrm>
            <a:off x="4640247" y="1499628"/>
            <a:ext cx="1734400" cy="1049375"/>
          </a:xfrm>
          <a:prstGeom prst="rect">
            <a:avLst/>
          </a:prstGeom>
          <a:noFill/>
          <a:ln>
            <a:noFill/>
          </a:ln>
        </p:spPr>
        <p:txBody>
          <a:bodyPr lIns="121900" tIns="121900" rIns="121900" bIns="121900" anchor="ctr" anchorCtr="0">
            <a:noAutofit/>
          </a:bodyPr>
          <a:lstStyle/>
          <a:p>
            <a:pPr lvl="0" algn="ctr" rtl="0">
              <a:spcBef>
                <a:spcPts val="0"/>
              </a:spcBef>
              <a:buNone/>
            </a:pPr>
            <a:r>
              <a:rPr lang="en-US" sz="1600" b="0" dirty="0">
                <a:solidFill>
                  <a:srgbClr val="FFFFFF"/>
                </a:solidFill>
                <a:latin typeface="Raleway"/>
                <a:ea typeface="Raleway"/>
                <a:cs typeface="Raleway"/>
                <a:sym typeface="Raleway"/>
              </a:rPr>
              <a:t>Concrete</a:t>
            </a:r>
          </a:p>
          <a:p>
            <a:pPr lvl="0" algn="ctr" rtl="0">
              <a:spcBef>
                <a:spcPts val="0"/>
              </a:spcBef>
              <a:buNone/>
            </a:pPr>
            <a:r>
              <a:rPr lang="en" sz="1600" b="1" dirty="0">
                <a:solidFill>
                  <a:srgbClr val="FFFFFF"/>
                </a:solidFill>
                <a:latin typeface="Raleway"/>
                <a:ea typeface="Raleway"/>
                <a:cs typeface="Raleway"/>
                <a:sym typeface="Raleway"/>
              </a:rPr>
              <a:t>#7F8C8D</a:t>
            </a:r>
          </a:p>
        </p:txBody>
      </p:sp>
      <p:sp>
        <p:nvSpPr>
          <p:cNvPr id="401" name="Shape 401"/>
          <p:cNvSpPr/>
          <p:nvPr/>
        </p:nvSpPr>
        <p:spPr>
          <a:xfrm rot="5400000">
            <a:off x="1486214" y="2865256"/>
            <a:ext cx="1913599" cy="1734400"/>
          </a:xfrm>
          <a:prstGeom prst="hexagon">
            <a:avLst>
              <a:gd name="adj" fmla="val 25000"/>
              <a:gd name="vf" fmla="val 115470"/>
            </a:avLst>
          </a:prstGeom>
          <a:solidFill>
            <a:schemeClr val="tx1"/>
          </a:solidFill>
          <a:ln>
            <a:noFill/>
          </a:ln>
        </p:spPr>
        <p:txBody>
          <a:bodyPr lIns="121900" tIns="0" rIns="0" bIns="0" anchor="ctr" anchorCtr="0">
            <a:noAutofit/>
          </a:bodyPr>
          <a:lstStyle/>
          <a:p>
            <a:pPr marL="0" marR="0" lvl="0" indent="0" algn="ctr" rtl="0">
              <a:lnSpc>
                <a:spcPct val="100000"/>
              </a:lnSpc>
              <a:spcBef>
                <a:spcPts val="0"/>
              </a:spcBef>
              <a:spcAft>
                <a:spcPts val="0"/>
              </a:spcAft>
              <a:buClr>
                <a:srgbClr val="000000"/>
              </a:buClr>
              <a:buFont typeface="Arial"/>
              <a:buNone/>
            </a:pPr>
            <a:endParaRPr sz="1200" b="1" i="0" u="none" strike="noStrike" cap="none" baseline="0">
              <a:solidFill>
                <a:srgbClr val="FFFFFF"/>
              </a:solidFill>
              <a:latin typeface="Helvetica Neue"/>
              <a:ea typeface="Helvetica Neue"/>
              <a:cs typeface="Helvetica Neue"/>
              <a:sym typeface="Helvetica Neue"/>
            </a:endParaRPr>
          </a:p>
        </p:txBody>
      </p:sp>
      <p:sp>
        <p:nvSpPr>
          <p:cNvPr id="402" name="Shape 402"/>
          <p:cNvSpPr txBox="1"/>
          <p:nvPr/>
        </p:nvSpPr>
        <p:spPr>
          <a:xfrm>
            <a:off x="1575813" y="3223694"/>
            <a:ext cx="1734401" cy="1040263"/>
          </a:xfrm>
          <a:prstGeom prst="rect">
            <a:avLst/>
          </a:prstGeom>
          <a:noFill/>
          <a:ln>
            <a:noFill/>
          </a:ln>
        </p:spPr>
        <p:txBody>
          <a:bodyPr lIns="121900" tIns="121900" rIns="121900" bIns="121900" anchor="ctr" anchorCtr="0">
            <a:noAutofit/>
          </a:bodyPr>
          <a:lstStyle/>
          <a:p>
            <a:pPr lvl="0" algn="ctr" rtl="0">
              <a:spcBef>
                <a:spcPts val="0"/>
              </a:spcBef>
              <a:buNone/>
            </a:pPr>
            <a:r>
              <a:rPr lang="en-US" sz="1600" b="0" dirty="0">
                <a:solidFill>
                  <a:srgbClr val="FFFFFF"/>
                </a:solidFill>
                <a:latin typeface="Raleway"/>
                <a:ea typeface="Raleway"/>
                <a:cs typeface="Raleway"/>
                <a:sym typeface="Raleway"/>
              </a:rPr>
              <a:t>Night</a:t>
            </a:r>
          </a:p>
          <a:p>
            <a:pPr lvl="0" algn="ctr" rtl="0">
              <a:spcBef>
                <a:spcPts val="0"/>
              </a:spcBef>
              <a:buNone/>
            </a:pPr>
            <a:r>
              <a:rPr lang="en" sz="1600" b="1" dirty="0">
                <a:solidFill>
                  <a:srgbClr val="FFFFFF"/>
                </a:solidFill>
                <a:latin typeface="Raleway"/>
                <a:ea typeface="Raleway"/>
                <a:cs typeface="Raleway"/>
                <a:sym typeface="Raleway"/>
              </a:rPr>
              <a:t>#363C41</a:t>
            </a:r>
          </a:p>
        </p:txBody>
      </p:sp>
      <p:sp>
        <p:nvSpPr>
          <p:cNvPr id="403" name="Shape 403"/>
          <p:cNvSpPr/>
          <p:nvPr/>
        </p:nvSpPr>
        <p:spPr>
          <a:xfrm rot="5400000">
            <a:off x="3544690" y="2865256"/>
            <a:ext cx="1913599" cy="1734400"/>
          </a:xfrm>
          <a:prstGeom prst="hexagon">
            <a:avLst>
              <a:gd name="adj" fmla="val 25000"/>
              <a:gd name="vf" fmla="val 115470"/>
            </a:avLst>
          </a:prstGeom>
          <a:solidFill>
            <a:schemeClr val="accent2"/>
          </a:solidFill>
          <a:ln>
            <a:noFill/>
          </a:ln>
        </p:spPr>
        <p:txBody>
          <a:bodyPr lIns="121900" tIns="0" rIns="0" bIns="0" anchor="ctr" anchorCtr="0">
            <a:noAutofit/>
          </a:bodyPr>
          <a:lstStyle/>
          <a:p>
            <a:pPr marL="0" marR="0" lvl="0" indent="0" algn="ctr" rtl="0">
              <a:lnSpc>
                <a:spcPct val="100000"/>
              </a:lnSpc>
              <a:spcBef>
                <a:spcPts val="0"/>
              </a:spcBef>
              <a:spcAft>
                <a:spcPts val="0"/>
              </a:spcAft>
              <a:buClr>
                <a:srgbClr val="000000"/>
              </a:buClr>
              <a:buFont typeface="Arial"/>
              <a:buNone/>
            </a:pPr>
            <a:endParaRPr sz="1200" b="1" i="0" u="none" strike="noStrike" cap="none" baseline="0">
              <a:solidFill>
                <a:srgbClr val="FFFFFF"/>
              </a:solidFill>
              <a:latin typeface="Helvetica Neue"/>
              <a:ea typeface="Helvetica Neue"/>
              <a:cs typeface="Helvetica Neue"/>
              <a:sym typeface="Helvetica Neue"/>
            </a:endParaRPr>
          </a:p>
        </p:txBody>
      </p:sp>
      <p:sp>
        <p:nvSpPr>
          <p:cNvPr id="404" name="Shape 404"/>
          <p:cNvSpPr txBox="1"/>
          <p:nvPr/>
        </p:nvSpPr>
        <p:spPr>
          <a:xfrm>
            <a:off x="3634289" y="3223694"/>
            <a:ext cx="1734400" cy="1040263"/>
          </a:xfrm>
          <a:prstGeom prst="rect">
            <a:avLst/>
          </a:prstGeom>
          <a:noFill/>
          <a:ln>
            <a:noFill/>
          </a:ln>
        </p:spPr>
        <p:txBody>
          <a:bodyPr lIns="121900" tIns="121900" rIns="121900" bIns="121900" anchor="ctr" anchorCtr="0">
            <a:noAutofit/>
          </a:bodyPr>
          <a:lstStyle/>
          <a:p>
            <a:pPr lvl="0" algn="ctr" rtl="0">
              <a:spcBef>
                <a:spcPts val="0"/>
              </a:spcBef>
              <a:buNone/>
            </a:pPr>
            <a:r>
              <a:rPr lang="en-US" sz="1600" b="0" dirty="0">
                <a:solidFill>
                  <a:srgbClr val="FFFFFF"/>
                </a:solidFill>
                <a:latin typeface="Raleway"/>
                <a:ea typeface="Raleway"/>
                <a:cs typeface="Raleway"/>
                <a:sym typeface="Raleway"/>
              </a:rPr>
              <a:t>Wisteria</a:t>
            </a:r>
          </a:p>
          <a:p>
            <a:pPr lvl="0" algn="ctr" rtl="0">
              <a:spcBef>
                <a:spcPts val="0"/>
              </a:spcBef>
              <a:buNone/>
            </a:pPr>
            <a:r>
              <a:rPr lang="en" sz="1600" b="1" dirty="0">
                <a:solidFill>
                  <a:srgbClr val="FFFFFF"/>
                </a:solidFill>
                <a:latin typeface="Raleway"/>
                <a:ea typeface="Raleway"/>
                <a:cs typeface="Raleway"/>
                <a:sym typeface="Raleway"/>
              </a:rPr>
              <a:t>#884E9C</a:t>
            </a:r>
          </a:p>
        </p:txBody>
      </p:sp>
      <p:sp>
        <p:nvSpPr>
          <p:cNvPr id="405" name="Shape 405"/>
          <p:cNvSpPr/>
          <p:nvPr/>
        </p:nvSpPr>
        <p:spPr>
          <a:xfrm rot="5400000">
            <a:off x="5603166" y="2865256"/>
            <a:ext cx="1913599" cy="1734400"/>
          </a:xfrm>
          <a:prstGeom prst="hexagon">
            <a:avLst>
              <a:gd name="adj" fmla="val 25000"/>
              <a:gd name="vf" fmla="val 115470"/>
            </a:avLst>
          </a:prstGeom>
          <a:solidFill>
            <a:srgbClr val="F0EFEB"/>
          </a:solidFill>
          <a:ln>
            <a:noFill/>
          </a:ln>
        </p:spPr>
        <p:txBody>
          <a:bodyPr lIns="121900" tIns="0" rIns="0" bIns="0" anchor="ctr" anchorCtr="0">
            <a:noAutofit/>
          </a:bodyPr>
          <a:lstStyle/>
          <a:p>
            <a:pPr marL="0" marR="0" lvl="0" indent="0" algn="ctr" rtl="0">
              <a:lnSpc>
                <a:spcPct val="100000"/>
              </a:lnSpc>
              <a:spcBef>
                <a:spcPts val="0"/>
              </a:spcBef>
              <a:spcAft>
                <a:spcPts val="0"/>
              </a:spcAft>
              <a:buClr>
                <a:srgbClr val="000000"/>
              </a:buClr>
              <a:buFont typeface="Arial"/>
              <a:buNone/>
            </a:pPr>
            <a:endParaRPr sz="1200" b="1" i="0" u="none" strike="noStrike" cap="none" baseline="0">
              <a:solidFill>
                <a:srgbClr val="FFFFFF"/>
              </a:solidFill>
              <a:latin typeface="Helvetica Neue"/>
              <a:ea typeface="Helvetica Neue"/>
              <a:cs typeface="Helvetica Neue"/>
              <a:sym typeface="Helvetica Neue"/>
            </a:endParaRPr>
          </a:p>
        </p:txBody>
      </p:sp>
      <p:sp>
        <p:nvSpPr>
          <p:cNvPr id="406" name="Shape 406"/>
          <p:cNvSpPr txBox="1"/>
          <p:nvPr/>
        </p:nvSpPr>
        <p:spPr>
          <a:xfrm>
            <a:off x="5692765" y="3223694"/>
            <a:ext cx="1734400" cy="1040263"/>
          </a:xfrm>
          <a:prstGeom prst="rect">
            <a:avLst/>
          </a:prstGeom>
          <a:noFill/>
          <a:ln>
            <a:noFill/>
          </a:ln>
        </p:spPr>
        <p:txBody>
          <a:bodyPr lIns="121900" tIns="121900" rIns="121900" bIns="121900" anchor="ctr" anchorCtr="0">
            <a:noAutofit/>
          </a:bodyPr>
          <a:lstStyle/>
          <a:p>
            <a:pPr lvl="0" algn="ctr" rtl="0">
              <a:spcBef>
                <a:spcPts val="0"/>
              </a:spcBef>
              <a:buNone/>
            </a:pPr>
            <a:r>
              <a:rPr lang="en-US" sz="1600" b="0" dirty="0">
                <a:solidFill>
                  <a:srgbClr val="434343"/>
                </a:solidFill>
                <a:latin typeface="Raleway"/>
                <a:ea typeface="Raleway"/>
                <a:cs typeface="Raleway"/>
                <a:sym typeface="Raleway"/>
              </a:rPr>
              <a:t>Mist</a:t>
            </a:r>
          </a:p>
          <a:p>
            <a:pPr lvl="0" algn="ctr" rtl="0">
              <a:spcBef>
                <a:spcPts val="0"/>
              </a:spcBef>
              <a:buNone/>
            </a:pPr>
            <a:r>
              <a:rPr lang="en" sz="1600" b="1" dirty="0">
                <a:solidFill>
                  <a:srgbClr val="434343"/>
                </a:solidFill>
                <a:latin typeface="Raleway"/>
                <a:ea typeface="Raleway"/>
                <a:cs typeface="Raleway"/>
                <a:sym typeface="Raleway"/>
              </a:rPr>
              <a:t>#F3F2EF</a:t>
            </a:r>
          </a:p>
        </p:txBody>
      </p:sp>
      <p:sp>
        <p:nvSpPr>
          <p:cNvPr id="407" name="Shape 407"/>
          <p:cNvSpPr txBox="1"/>
          <p:nvPr/>
        </p:nvSpPr>
        <p:spPr>
          <a:xfrm>
            <a:off x="535133" y="453867"/>
            <a:ext cx="3336800" cy="606800"/>
          </a:xfrm>
          <a:prstGeom prst="rect">
            <a:avLst/>
          </a:prstGeom>
          <a:noFill/>
          <a:ln>
            <a:noFill/>
          </a:ln>
        </p:spPr>
        <p:txBody>
          <a:bodyPr lIns="121900" tIns="121900" rIns="121900" bIns="121900" anchor="t" anchorCtr="0">
            <a:noAutofit/>
          </a:bodyPr>
          <a:lstStyle/>
          <a:p>
            <a:pPr lvl="0" rtl="0">
              <a:spcBef>
                <a:spcPts val="0"/>
              </a:spcBef>
              <a:buNone/>
            </a:pPr>
            <a:r>
              <a:rPr lang="en" sz="1867">
                <a:latin typeface="Raleway"/>
                <a:ea typeface="Raleway"/>
                <a:cs typeface="Raleway"/>
                <a:sym typeface="Raleway"/>
              </a:rPr>
              <a:t>COLORS: </a:t>
            </a:r>
          </a:p>
        </p:txBody>
      </p:sp>
      <p:sp>
        <p:nvSpPr>
          <p:cNvPr id="408" name="Shape 408"/>
          <p:cNvSpPr/>
          <p:nvPr/>
        </p:nvSpPr>
        <p:spPr>
          <a:xfrm rot="5400000">
            <a:off x="2695701" y="4582862"/>
            <a:ext cx="1493199" cy="1353199"/>
          </a:xfrm>
          <a:prstGeom prst="hexagon">
            <a:avLst>
              <a:gd name="adj" fmla="val 25000"/>
              <a:gd name="vf" fmla="val 115470"/>
            </a:avLst>
          </a:prstGeom>
          <a:solidFill>
            <a:schemeClr val="accent6"/>
          </a:solidFill>
          <a:ln>
            <a:noFill/>
          </a:ln>
        </p:spPr>
        <p:txBody>
          <a:bodyPr lIns="121900" tIns="0" rIns="0" bIns="0" anchor="ctr" anchorCtr="0">
            <a:noAutofit/>
          </a:bodyPr>
          <a:lstStyle/>
          <a:p>
            <a:pPr marL="0" marR="0" lvl="0" indent="0" algn="ctr" rtl="0">
              <a:lnSpc>
                <a:spcPct val="100000"/>
              </a:lnSpc>
              <a:spcBef>
                <a:spcPts val="0"/>
              </a:spcBef>
              <a:spcAft>
                <a:spcPts val="0"/>
              </a:spcAft>
              <a:buClr>
                <a:srgbClr val="000000"/>
              </a:buClr>
              <a:buFont typeface="Arial"/>
              <a:buNone/>
            </a:pPr>
            <a:endParaRPr sz="1200" b="1" i="0" u="none" strike="noStrike" cap="none" baseline="0">
              <a:solidFill>
                <a:srgbClr val="FFFFFF"/>
              </a:solidFill>
              <a:latin typeface="Helvetica Neue"/>
              <a:ea typeface="Helvetica Neue"/>
              <a:cs typeface="Helvetica Neue"/>
              <a:sym typeface="Helvetica Neue"/>
            </a:endParaRPr>
          </a:p>
        </p:txBody>
      </p:sp>
      <p:sp>
        <p:nvSpPr>
          <p:cNvPr id="409" name="Shape 409"/>
          <p:cNvSpPr txBox="1"/>
          <p:nvPr/>
        </p:nvSpPr>
        <p:spPr>
          <a:xfrm>
            <a:off x="2765701" y="4855945"/>
            <a:ext cx="1353199" cy="813331"/>
          </a:xfrm>
          <a:prstGeom prst="rect">
            <a:avLst/>
          </a:prstGeom>
          <a:noFill/>
          <a:ln>
            <a:noFill/>
          </a:ln>
        </p:spPr>
        <p:txBody>
          <a:bodyPr lIns="121900" tIns="121900" rIns="121900" bIns="121900" anchor="ctr" anchorCtr="0">
            <a:noAutofit/>
          </a:bodyPr>
          <a:lstStyle/>
          <a:p>
            <a:pPr lvl="0" algn="ctr" rtl="0">
              <a:spcBef>
                <a:spcPts val="0"/>
              </a:spcBef>
              <a:buNone/>
            </a:pPr>
            <a:r>
              <a:rPr lang="en" sz="1600" b="1" dirty="0">
                <a:solidFill>
                  <a:srgbClr val="FFFFFF"/>
                </a:solidFill>
                <a:latin typeface="Raleway"/>
                <a:ea typeface="Raleway"/>
                <a:cs typeface="Raleway"/>
                <a:sym typeface="Raleway"/>
              </a:rPr>
              <a:t>#E15829</a:t>
            </a:r>
          </a:p>
        </p:txBody>
      </p:sp>
      <p:sp>
        <p:nvSpPr>
          <p:cNvPr id="410" name="Shape 410"/>
          <p:cNvSpPr/>
          <p:nvPr/>
        </p:nvSpPr>
        <p:spPr>
          <a:xfrm rot="5400000">
            <a:off x="4748234" y="4582862"/>
            <a:ext cx="1493199" cy="1353199"/>
          </a:xfrm>
          <a:prstGeom prst="hexagon">
            <a:avLst>
              <a:gd name="adj" fmla="val 25000"/>
              <a:gd name="vf" fmla="val 115470"/>
            </a:avLst>
          </a:prstGeom>
          <a:solidFill>
            <a:schemeClr val="accent4"/>
          </a:solidFill>
          <a:ln>
            <a:noFill/>
          </a:ln>
        </p:spPr>
        <p:txBody>
          <a:bodyPr lIns="121900" tIns="0" rIns="0" bIns="0" anchor="ctr" anchorCtr="0">
            <a:noAutofit/>
          </a:bodyPr>
          <a:lstStyle/>
          <a:p>
            <a:pPr marL="0" marR="0" lvl="0" indent="0" algn="ctr" rtl="0">
              <a:lnSpc>
                <a:spcPct val="100000"/>
              </a:lnSpc>
              <a:spcBef>
                <a:spcPts val="0"/>
              </a:spcBef>
              <a:spcAft>
                <a:spcPts val="0"/>
              </a:spcAft>
              <a:buClr>
                <a:srgbClr val="000000"/>
              </a:buClr>
              <a:buFont typeface="Arial"/>
              <a:buNone/>
            </a:pPr>
            <a:endParaRPr sz="1200" b="1" i="0" u="none" strike="noStrike" cap="none" baseline="0">
              <a:solidFill>
                <a:srgbClr val="FFFFFF"/>
              </a:solidFill>
              <a:latin typeface="Helvetica Neue"/>
              <a:ea typeface="Helvetica Neue"/>
              <a:cs typeface="Helvetica Neue"/>
              <a:sym typeface="Helvetica Neue"/>
            </a:endParaRPr>
          </a:p>
        </p:txBody>
      </p:sp>
      <p:sp>
        <p:nvSpPr>
          <p:cNvPr id="411" name="Shape 411"/>
          <p:cNvSpPr txBox="1"/>
          <p:nvPr/>
        </p:nvSpPr>
        <p:spPr>
          <a:xfrm>
            <a:off x="4818233" y="4855946"/>
            <a:ext cx="1353199" cy="813329"/>
          </a:xfrm>
          <a:prstGeom prst="rect">
            <a:avLst/>
          </a:prstGeom>
          <a:noFill/>
          <a:ln>
            <a:noFill/>
          </a:ln>
        </p:spPr>
        <p:txBody>
          <a:bodyPr lIns="121900" tIns="121900" rIns="121900" bIns="121900" anchor="ctr" anchorCtr="0">
            <a:noAutofit/>
          </a:bodyPr>
          <a:lstStyle/>
          <a:p>
            <a:pPr lvl="0" algn="ctr" rtl="0">
              <a:spcBef>
                <a:spcPts val="0"/>
              </a:spcBef>
              <a:buNone/>
            </a:pPr>
            <a:r>
              <a:rPr lang="en" sz="1600" b="1" dirty="0">
                <a:solidFill>
                  <a:srgbClr val="FFFFFF"/>
                </a:solidFill>
                <a:latin typeface="Raleway"/>
                <a:ea typeface="Raleway"/>
                <a:cs typeface="Raleway"/>
                <a:sym typeface="Raleway"/>
              </a:rPr>
              <a:t>#E9004B</a:t>
            </a:r>
          </a:p>
        </p:txBody>
      </p:sp>
      <p:sp>
        <p:nvSpPr>
          <p:cNvPr id="412" name="Shape 412"/>
          <p:cNvSpPr/>
          <p:nvPr/>
        </p:nvSpPr>
        <p:spPr>
          <a:xfrm rot="5400000">
            <a:off x="796230" y="4582862"/>
            <a:ext cx="1493199" cy="1353199"/>
          </a:xfrm>
          <a:prstGeom prst="hexagon">
            <a:avLst>
              <a:gd name="adj" fmla="val 25000"/>
              <a:gd name="vf" fmla="val 115470"/>
            </a:avLst>
          </a:prstGeom>
          <a:solidFill>
            <a:schemeClr val="accent3"/>
          </a:solidFill>
          <a:ln>
            <a:noFill/>
          </a:ln>
        </p:spPr>
        <p:txBody>
          <a:bodyPr lIns="121900" tIns="0" rIns="0" bIns="0" anchor="ctr" anchorCtr="0">
            <a:noAutofit/>
          </a:bodyPr>
          <a:lstStyle/>
          <a:p>
            <a:pPr marL="0" marR="0" lvl="0" indent="0" algn="ctr" rtl="0">
              <a:lnSpc>
                <a:spcPct val="100000"/>
              </a:lnSpc>
              <a:spcBef>
                <a:spcPts val="0"/>
              </a:spcBef>
              <a:spcAft>
                <a:spcPts val="0"/>
              </a:spcAft>
              <a:buClr>
                <a:srgbClr val="000000"/>
              </a:buClr>
              <a:buFont typeface="Arial"/>
              <a:buNone/>
            </a:pPr>
            <a:endParaRPr sz="1200" b="1" i="0" u="none" strike="noStrike" cap="none" baseline="0">
              <a:solidFill>
                <a:srgbClr val="FFFFFF"/>
              </a:solidFill>
              <a:latin typeface="Helvetica Neue"/>
              <a:ea typeface="Helvetica Neue"/>
              <a:cs typeface="Helvetica Neue"/>
              <a:sym typeface="Helvetica Neue"/>
            </a:endParaRPr>
          </a:p>
        </p:txBody>
      </p:sp>
      <p:sp>
        <p:nvSpPr>
          <p:cNvPr id="413" name="Shape 413"/>
          <p:cNvSpPr txBox="1"/>
          <p:nvPr/>
        </p:nvSpPr>
        <p:spPr>
          <a:xfrm>
            <a:off x="866230" y="4855945"/>
            <a:ext cx="1353199" cy="813331"/>
          </a:xfrm>
          <a:prstGeom prst="rect">
            <a:avLst/>
          </a:prstGeom>
          <a:noFill/>
          <a:ln>
            <a:noFill/>
          </a:ln>
        </p:spPr>
        <p:txBody>
          <a:bodyPr lIns="121900" tIns="121900" rIns="121900" bIns="121900" anchor="ctr" anchorCtr="0">
            <a:noAutofit/>
          </a:bodyPr>
          <a:lstStyle/>
          <a:p>
            <a:pPr lvl="0" algn="ctr" rtl="0">
              <a:spcBef>
                <a:spcPts val="0"/>
              </a:spcBef>
              <a:buNone/>
            </a:pPr>
            <a:r>
              <a:rPr lang="en" sz="1600" b="1" dirty="0">
                <a:solidFill>
                  <a:srgbClr val="FFFFFF"/>
                </a:solidFill>
                <a:latin typeface="Raleway"/>
                <a:ea typeface="Raleway"/>
                <a:cs typeface="Raleway"/>
                <a:sym typeface="Raleway"/>
              </a:rPr>
              <a:t>#490C66</a:t>
            </a:r>
          </a:p>
        </p:txBody>
      </p:sp>
      <p:sp>
        <p:nvSpPr>
          <p:cNvPr id="414" name="Shape 414"/>
          <p:cNvSpPr/>
          <p:nvPr/>
        </p:nvSpPr>
        <p:spPr>
          <a:xfrm rot="5400000">
            <a:off x="6800763" y="4582862"/>
            <a:ext cx="1493199" cy="1353199"/>
          </a:xfrm>
          <a:prstGeom prst="hexagon">
            <a:avLst>
              <a:gd name="adj" fmla="val 25000"/>
              <a:gd name="vf" fmla="val 115470"/>
            </a:avLst>
          </a:prstGeom>
          <a:solidFill>
            <a:schemeClr val="accent5"/>
          </a:solidFill>
          <a:ln>
            <a:noFill/>
          </a:ln>
        </p:spPr>
        <p:txBody>
          <a:bodyPr lIns="121900" tIns="0" rIns="0" bIns="0" anchor="ctr" anchorCtr="0">
            <a:noAutofit/>
          </a:bodyPr>
          <a:lstStyle/>
          <a:p>
            <a:pPr marL="0" marR="0" lvl="0" indent="0" algn="ctr" rtl="0">
              <a:lnSpc>
                <a:spcPct val="100000"/>
              </a:lnSpc>
              <a:spcBef>
                <a:spcPts val="0"/>
              </a:spcBef>
              <a:spcAft>
                <a:spcPts val="0"/>
              </a:spcAft>
              <a:buClr>
                <a:srgbClr val="000000"/>
              </a:buClr>
              <a:buFont typeface="Arial"/>
              <a:buNone/>
            </a:pPr>
            <a:endParaRPr sz="1200" b="1" i="0" u="none" strike="noStrike" cap="none" baseline="0">
              <a:solidFill>
                <a:srgbClr val="FFFFFF"/>
              </a:solidFill>
              <a:latin typeface="Helvetica Neue"/>
              <a:ea typeface="Helvetica Neue"/>
              <a:cs typeface="Helvetica Neue"/>
              <a:sym typeface="Helvetica Neue"/>
            </a:endParaRPr>
          </a:p>
        </p:txBody>
      </p:sp>
      <p:sp>
        <p:nvSpPr>
          <p:cNvPr id="415" name="Shape 415"/>
          <p:cNvSpPr txBox="1"/>
          <p:nvPr/>
        </p:nvSpPr>
        <p:spPr>
          <a:xfrm>
            <a:off x="6870763" y="4855946"/>
            <a:ext cx="1353199" cy="813329"/>
          </a:xfrm>
          <a:prstGeom prst="rect">
            <a:avLst/>
          </a:prstGeom>
          <a:noFill/>
          <a:ln>
            <a:noFill/>
          </a:ln>
        </p:spPr>
        <p:txBody>
          <a:bodyPr lIns="121900" tIns="121900" rIns="121900" bIns="121900" anchor="ctr" anchorCtr="0">
            <a:noAutofit/>
          </a:bodyPr>
          <a:lstStyle/>
          <a:p>
            <a:pPr lvl="0" algn="ctr" rtl="0">
              <a:spcBef>
                <a:spcPts val="0"/>
              </a:spcBef>
              <a:buNone/>
            </a:pPr>
            <a:r>
              <a:rPr lang="en" sz="1600" b="1" dirty="0">
                <a:solidFill>
                  <a:srgbClr val="FFFFFF"/>
                </a:solidFill>
                <a:latin typeface="Raleway"/>
                <a:ea typeface="Raleway"/>
                <a:cs typeface="Raleway"/>
                <a:sym typeface="Raleway"/>
              </a:rPr>
              <a:t>#E74582</a:t>
            </a:r>
          </a:p>
          <a:p>
            <a:pPr lvl="0" algn="ctr" rtl="0">
              <a:spcBef>
                <a:spcPts val="0"/>
              </a:spcBef>
              <a:buNone/>
            </a:pPr>
            <a:endParaRPr sz="1600" b="1" dirty="0">
              <a:solidFill>
                <a:srgbClr val="FFFFFF"/>
              </a:solidFill>
              <a:latin typeface="Raleway"/>
              <a:ea typeface="Raleway"/>
              <a:cs typeface="Raleway"/>
              <a:sym typeface="Raleway"/>
            </a:endParaRPr>
          </a:p>
        </p:txBody>
      </p:sp>
    </p:spTree>
    <p:extLst>
      <p:ext uri="{BB962C8B-B14F-4D97-AF65-F5344CB8AC3E}">
        <p14:creationId xmlns:p14="http://schemas.microsoft.com/office/powerpoint/2010/main" val="417212146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1_Executive Presentation - Slide 3 1">
    <p:spTree>
      <p:nvGrpSpPr>
        <p:cNvPr id="1" name="Shape 347"/>
        <p:cNvGrpSpPr/>
        <p:nvPr/>
      </p:nvGrpSpPr>
      <p:grpSpPr>
        <a:xfrm>
          <a:off x="0" y="0"/>
          <a:ext cx="0" cy="0"/>
          <a:chOff x="0" y="0"/>
          <a:chExt cx="0" cy="0"/>
        </a:xfrm>
      </p:grpSpPr>
      <p:sp>
        <p:nvSpPr>
          <p:cNvPr id="348" name="Shape 348"/>
          <p:cNvSpPr/>
          <p:nvPr/>
        </p:nvSpPr>
        <p:spPr>
          <a:xfrm>
            <a:off x="0" y="0"/>
            <a:ext cx="6038000" cy="6858000"/>
          </a:xfrm>
          <a:prstGeom prst="rect">
            <a:avLst/>
          </a:prstGeom>
          <a:solidFill>
            <a:srgbClr val="F3F2EF"/>
          </a:solidFill>
          <a:ln>
            <a:noFill/>
          </a:ln>
        </p:spPr>
        <p:txBody>
          <a:bodyPr lIns="121900" tIns="121900" rIns="121900" bIns="121900" anchor="ctr" anchorCtr="0">
            <a:noAutofit/>
          </a:bodyPr>
          <a:lstStyle/>
          <a:p>
            <a:pPr lvl="0">
              <a:spcBef>
                <a:spcPts val="0"/>
              </a:spcBef>
              <a:buNone/>
            </a:pPr>
            <a:endParaRPr sz="1867"/>
          </a:p>
        </p:txBody>
      </p:sp>
      <p:sp>
        <p:nvSpPr>
          <p:cNvPr id="349" name="Shape 349"/>
          <p:cNvSpPr txBox="1"/>
          <p:nvPr/>
        </p:nvSpPr>
        <p:spPr>
          <a:xfrm rot="5400000">
            <a:off x="-1076340" y="4860871"/>
            <a:ext cx="2471199" cy="292800"/>
          </a:xfrm>
          <a:prstGeom prst="rect">
            <a:avLst/>
          </a:prstGeom>
          <a:noFill/>
          <a:ln>
            <a:noFill/>
          </a:ln>
        </p:spPr>
        <p:txBody>
          <a:bodyPr lIns="121900" tIns="121900" rIns="121900" bIns="121900" anchor="t" anchorCtr="0">
            <a:noAutofit/>
          </a:bodyPr>
          <a:lstStyle/>
          <a:p>
            <a:pPr marL="0" marR="0" lvl="0" indent="0" algn="l" rtl="0">
              <a:lnSpc>
                <a:spcPct val="100000"/>
              </a:lnSpc>
              <a:spcBef>
                <a:spcPts val="0"/>
              </a:spcBef>
              <a:spcAft>
                <a:spcPts val="0"/>
              </a:spcAft>
              <a:buClr>
                <a:srgbClr val="000000"/>
              </a:buClr>
              <a:buSzPct val="25000"/>
              <a:buFont typeface="Helvetica Neue"/>
              <a:buNone/>
            </a:pPr>
            <a:r>
              <a:rPr lang="en" sz="800" b="0" i="0" u="none" strike="noStrike" cap="none">
                <a:solidFill>
                  <a:srgbClr val="D8D8D8"/>
                </a:solidFill>
                <a:latin typeface="Helvetica Neue"/>
                <a:ea typeface="Helvetica Neue"/>
                <a:cs typeface="Helvetica Neue"/>
                <a:sym typeface="Helvetica Neue"/>
              </a:rPr>
              <a:t>© 201</a:t>
            </a:r>
            <a:r>
              <a:rPr lang="en" sz="800">
                <a:solidFill>
                  <a:srgbClr val="D8D8D8"/>
                </a:solidFill>
                <a:latin typeface="Helvetica Neue"/>
                <a:ea typeface="Helvetica Neue"/>
                <a:cs typeface="Helvetica Neue"/>
                <a:sym typeface="Helvetica Neue"/>
              </a:rPr>
              <a:t>6</a:t>
            </a:r>
            <a:r>
              <a:rPr lang="en" sz="800" b="0" i="0" u="none" strike="noStrike" cap="none">
                <a:solidFill>
                  <a:srgbClr val="D8D8D8"/>
                </a:solidFill>
                <a:latin typeface="Helvetica Neue"/>
                <a:ea typeface="Helvetica Neue"/>
                <a:cs typeface="Helvetica Neue"/>
                <a:sym typeface="Helvetica Neue"/>
              </a:rPr>
              <a:t> DMI CONFIDENTIAL &amp; PROPRIETARY</a:t>
            </a:r>
          </a:p>
          <a:p>
            <a:pPr marL="0" marR="0" lvl="0" indent="0" algn="l" rtl="0">
              <a:lnSpc>
                <a:spcPct val="100000"/>
              </a:lnSpc>
              <a:spcBef>
                <a:spcPts val="0"/>
              </a:spcBef>
              <a:spcAft>
                <a:spcPts val="0"/>
              </a:spcAft>
              <a:buClr>
                <a:srgbClr val="000000"/>
              </a:buClr>
              <a:buFont typeface="Arial"/>
              <a:buNone/>
            </a:pPr>
            <a:endParaRPr sz="800" b="0" i="0" u="none" strike="noStrike" cap="none">
              <a:solidFill>
                <a:srgbClr val="D8D8D8"/>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3740633813"/>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5_Custom Layout">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EFDB8711-139E-4423-B3E4-E2EC0B699238}"/>
              </a:ext>
            </a:extLst>
          </p:cNvPr>
          <p:cNvGrpSpPr/>
          <p:nvPr/>
        </p:nvGrpSpPr>
        <p:grpSpPr>
          <a:xfrm>
            <a:off x="5932" y="-20780"/>
            <a:ext cx="7473320" cy="3718677"/>
            <a:chOff x="2334762" y="1520012"/>
            <a:chExt cx="5604990" cy="2789008"/>
          </a:xfrm>
        </p:grpSpPr>
        <p:pic>
          <p:nvPicPr>
            <p:cNvPr id="11" name="Picture 10">
              <a:extLst>
                <a:ext uri="{FF2B5EF4-FFF2-40B4-BE49-F238E27FC236}">
                  <a16:creationId xmlns:a16="http://schemas.microsoft.com/office/drawing/2014/main" id="{438803AA-7CCE-4C36-A65E-759023084715}"/>
                </a:ext>
              </a:extLst>
            </p:cNvPr>
            <p:cNvPicPr>
              <a:picLocks noChangeAspect="1"/>
            </p:cNvPicPr>
            <p:nvPr/>
          </p:nvPicPr>
          <p:blipFill>
            <a:blip r:embed="rId2"/>
            <a:stretch>
              <a:fillRect/>
            </a:stretch>
          </p:blipFill>
          <p:spPr>
            <a:xfrm>
              <a:off x="2334762" y="1520012"/>
              <a:ext cx="5604990" cy="2789008"/>
            </a:xfrm>
            <a:prstGeom prst="rect">
              <a:avLst/>
            </a:prstGeom>
          </p:spPr>
        </p:pic>
        <p:sp>
          <p:nvSpPr>
            <p:cNvPr id="8" name="Right Triangle 7"/>
            <p:cNvSpPr/>
            <p:nvPr/>
          </p:nvSpPr>
          <p:spPr>
            <a:xfrm flipV="1">
              <a:off x="2334762" y="1540854"/>
              <a:ext cx="5527806" cy="2768166"/>
            </a:xfrm>
            <a:prstGeom prst="rtTriangle">
              <a:avLst/>
            </a:prstGeom>
            <a:solidFill>
              <a:schemeClr val="bg2">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grpSp>
      <p:sp>
        <p:nvSpPr>
          <p:cNvPr id="3" name="Slide Number Placeholder 2"/>
          <p:cNvSpPr>
            <a:spLocks noGrp="1"/>
          </p:cNvSpPr>
          <p:nvPr>
            <p:ph type="sldNum" sz="quarter" idx="10"/>
          </p:nvPr>
        </p:nvSpPr>
        <p:spPr/>
        <p:txBody>
          <a:bodyPr/>
          <a:lstStyle/>
          <a:p>
            <a:fld id="{95E3A436-1048-CA4E-9C3F-FCB70029503E}" type="slidenum">
              <a:rPr lang="en-US" smtClean="0"/>
              <a:pPr/>
              <a:t>‹#›</a:t>
            </a:fld>
            <a:endParaRPr lang="en-US" dirty="0"/>
          </a:p>
        </p:txBody>
      </p:sp>
      <p:sp>
        <p:nvSpPr>
          <p:cNvPr id="5" name="Shape 656"/>
          <p:cNvSpPr txBox="1"/>
          <p:nvPr/>
        </p:nvSpPr>
        <p:spPr>
          <a:xfrm>
            <a:off x="235267" y="635934"/>
            <a:ext cx="4454800" cy="569199"/>
          </a:xfrm>
          <a:prstGeom prst="rect">
            <a:avLst/>
          </a:prstGeom>
          <a:noFill/>
          <a:ln>
            <a:noFill/>
          </a:ln>
        </p:spPr>
        <p:txBody>
          <a:bodyPr lIns="121900" tIns="0" rIns="121900" bIns="121900" anchor="t" anchorCtr="0">
            <a:noAutofit/>
          </a:bodyPr>
          <a:lstStyle/>
          <a:p>
            <a:pPr>
              <a:lnSpc>
                <a:spcPct val="80000"/>
              </a:lnSpc>
            </a:pPr>
            <a:r>
              <a:rPr lang="en-US" sz="4800" b="1" dirty="0">
                <a:solidFill>
                  <a:srgbClr val="FFFFFF"/>
                </a:solidFill>
                <a:latin typeface="Raleway"/>
                <a:ea typeface="Raleway"/>
                <a:cs typeface="Raleway"/>
                <a:sym typeface="Raleway"/>
              </a:rPr>
              <a:t>GARTNER</a:t>
            </a:r>
          </a:p>
          <a:p>
            <a:pPr>
              <a:lnSpc>
                <a:spcPct val="80000"/>
              </a:lnSpc>
            </a:pPr>
            <a:r>
              <a:rPr lang="en-US" sz="4800" b="1" dirty="0">
                <a:solidFill>
                  <a:srgbClr val="FFFFFF"/>
                </a:solidFill>
                <a:latin typeface="Raleway"/>
                <a:ea typeface="Raleway"/>
                <a:cs typeface="Raleway"/>
                <a:sym typeface="Raleway"/>
              </a:rPr>
              <a:t>MARKET TRENDS</a:t>
            </a:r>
            <a:endParaRPr lang="en" sz="4800" b="1" dirty="0">
              <a:solidFill>
                <a:srgbClr val="FFFFFF"/>
              </a:solidFill>
              <a:latin typeface="Raleway"/>
              <a:ea typeface="Raleway"/>
              <a:cs typeface="Raleway"/>
              <a:sym typeface="Raleway"/>
            </a:endParaRPr>
          </a:p>
        </p:txBody>
      </p:sp>
      <p:sp>
        <p:nvSpPr>
          <p:cNvPr id="6" name="Shape 657"/>
          <p:cNvSpPr txBox="1"/>
          <p:nvPr/>
        </p:nvSpPr>
        <p:spPr>
          <a:xfrm>
            <a:off x="275600" y="195133"/>
            <a:ext cx="4184800" cy="440800"/>
          </a:xfrm>
          <a:prstGeom prst="rect">
            <a:avLst/>
          </a:prstGeom>
          <a:noFill/>
          <a:ln>
            <a:noFill/>
          </a:ln>
        </p:spPr>
        <p:txBody>
          <a:bodyPr lIns="121900" tIns="121900" rIns="121900" bIns="121900" anchor="t" anchorCtr="0">
            <a:noAutofit/>
          </a:bodyPr>
          <a:lstStyle/>
          <a:p>
            <a:pPr>
              <a:buClr>
                <a:srgbClr val="666666"/>
              </a:buClr>
              <a:buSzPct val="25000"/>
              <a:buFont typeface="Raleway"/>
              <a:buNone/>
            </a:pPr>
            <a:r>
              <a:rPr lang="en-US" sz="1600" dirty="0">
                <a:solidFill>
                  <a:srgbClr val="FFFFFF"/>
                </a:solidFill>
                <a:latin typeface="Raleway"/>
                <a:ea typeface="Raleway"/>
                <a:cs typeface="Raleway"/>
                <a:sym typeface="Raleway"/>
              </a:rPr>
              <a:t>ANALYST VIEW POINT</a:t>
            </a:r>
            <a:endParaRPr lang="en" sz="1600" dirty="0">
              <a:solidFill>
                <a:srgbClr val="FFFFFF"/>
              </a:solidFill>
              <a:latin typeface="Raleway"/>
              <a:ea typeface="Raleway"/>
              <a:cs typeface="Raleway"/>
              <a:sym typeface="Raleway"/>
            </a:endParaRPr>
          </a:p>
        </p:txBody>
      </p:sp>
    </p:spTree>
    <p:extLst>
      <p:ext uri="{BB962C8B-B14F-4D97-AF65-F5344CB8AC3E}">
        <p14:creationId xmlns:p14="http://schemas.microsoft.com/office/powerpoint/2010/main" val="815441047"/>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6_Custom Layout">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EFDB8711-139E-4423-B3E4-E2EC0B699238}"/>
              </a:ext>
            </a:extLst>
          </p:cNvPr>
          <p:cNvGrpSpPr/>
          <p:nvPr/>
        </p:nvGrpSpPr>
        <p:grpSpPr>
          <a:xfrm>
            <a:off x="5932" y="-20780"/>
            <a:ext cx="7473320" cy="3718677"/>
            <a:chOff x="2334762" y="1520012"/>
            <a:chExt cx="5604990" cy="2789008"/>
          </a:xfrm>
        </p:grpSpPr>
        <p:pic>
          <p:nvPicPr>
            <p:cNvPr id="11" name="Picture 10">
              <a:extLst>
                <a:ext uri="{FF2B5EF4-FFF2-40B4-BE49-F238E27FC236}">
                  <a16:creationId xmlns:a16="http://schemas.microsoft.com/office/drawing/2014/main" id="{438803AA-7CCE-4C36-A65E-759023084715}"/>
                </a:ext>
              </a:extLst>
            </p:cNvPr>
            <p:cNvPicPr>
              <a:picLocks noChangeAspect="1"/>
            </p:cNvPicPr>
            <p:nvPr/>
          </p:nvPicPr>
          <p:blipFill>
            <a:blip r:embed="rId2"/>
            <a:stretch>
              <a:fillRect/>
            </a:stretch>
          </p:blipFill>
          <p:spPr>
            <a:xfrm>
              <a:off x="2334762" y="1520012"/>
              <a:ext cx="5604990" cy="2789008"/>
            </a:xfrm>
            <a:prstGeom prst="rect">
              <a:avLst/>
            </a:prstGeom>
          </p:spPr>
        </p:pic>
        <p:sp>
          <p:nvSpPr>
            <p:cNvPr id="8" name="Right Triangle 7"/>
            <p:cNvSpPr/>
            <p:nvPr/>
          </p:nvSpPr>
          <p:spPr>
            <a:xfrm flipV="1">
              <a:off x="2334762" y="1540854"/>
              <a:ext cx="5527806" cy="2768166"/>
            </a:xfrm>
            <a:prstGeom prst="rtTriangle">
              <a:avLst/>
            </a:prstGeom>
            <a:solidFill>
              <a:schemeClr val="bg2">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grpSp>
      <p:sp>
        <p:nvSpPr>
          <p:cNvPr id="3" name="Slide Number Placeholder 2"/>
          <p:cNvSpPr>
            <a:spLocks noGrp="1"/>
          </p:cNvSpPr>
          <p:nvPr>
            <p:ph type="sldNum" sz="quarter" idx="10"/>
          </p:nvPr>
        </p:nvSpPr>
        <p:spPr/>
        <p:txBody>
          <a:bodyPr/>
          <a:lstStyle/>
          <a:p>
            <a:fld id="{95E3A436-1048-CA4E-9C3F-FCB70029503E}" type="slidenum">
              <a:rPr lang="en-US" smtClean="0"/>
              <a:pPr/>
              <a:t>‹#›</a:t>
            </a:fld>
            <a:endParaRPr lang="en-US" dirty="0"/>
          </a:p>
        </p:txBody>
      </p:sp>
      <p:sp>
        <p:nvSpPr>
          <p:cNvPr id="5" name="Shape 656"/>
          <p:cNvSpPr txBox="1"/>
          <p:nvPr/>
        </p:nvSpPr>
        <p:spPr>
          <a:xfrm>
            <a:off x="235267" y="635934"/>
            <a:ext cx="4454800" cy="569199"/>
          </a:xfrm>
          <a:prstGeom prst="rect">
            <a:avLst/>
          </a:prstGeom>
          <a:noFill/>
          <a:ln>
            <a:noFill/>
          </a:ln>
        </p:spPr>
        <p:txBody>
          <a:bodyPr lIns="121900" tIns="0" rIns="121900" bIns="121900" anchor="t" anchorCtr="0">
            <a:noAutofit/>
          </a:bodyPr>
          <a:lstStyle/>
          <a:p>
            <a:pPr>
              <a:lnSpc>
                <a:spcPct val="80000"/>
              </a:lnSpc>
            </a:pPr>
            <a:r>
              <a:rPr lang="en-US" sz="4800" b="1" dirty="0">
                <a:solidFill>
                  <a:srgbClr val="FFFFFF"/>
                </a:solidFill>
                <a:latin typeface="Raleway"/>
                <a:ea typeface="Raleway"/>
                <a:cs typeface="Raleway"/>
                <a:sym typeface="Raleway"/>
              </a:rPr>
              <a:t>FORRESTER</a:t>
            </a:r>
          </a:p>
          <a:p>
            <a:pPr>
              <a:lnSpc>
                <a:spcPct val="80000"/>
              </a:lnSpc>
            </a:pPr>
            <a:r>
              <a:rPr lang="en-US" sz="4800" b="1" dirty="0">
                <a:solidFill>
                  <a:srgbClr val="FFFFFF"/>
                </a:solidFill>
                <a:latin typeface="Raleway"/>
                <a:ea typeface="Raleway"/>
                <a:cs typeface="Raleway"/>
                <a:sym typeface="Raleway"/>
              </a:rPr>
              <a:t>MARKET TRENDS</a:t>
            </a:r>
            <a:endParaRPr lang="en" sz="4800" b="1" dirty="0">
              <a:solidFill>
                <a:srgbClr val="FFFFFF"/>
              </a:solidFill>
              <a:latin typeface="Raleway"/>
              <a:ea typeface="Raleway"/>
              <a:cs typeface="Raleway"/>
              <a:sym typeface="Raleway"/>
            </a:endParaRPr>
          </a:p>
        </p:txBody>
      </p:sp>
      <p:sp>
        <p:nvSpPr>
          <p:cNvPr id="6" name="Shape 657"/>
          <p:cNvSpPr txBox="1"/>
          <p:nvPr/>
        </p:nvSpPr>
        <p:spPr>
          <a:xfrm>
            <a:off x="275600" y="195133"/>
            <a:ext cx="4184800" cy="440800"/>
          </a:xfrm>
          <a:prstGeom prst="rect">
            <a:avLst/>
          </a:prstGeom>
          <a:noFill/>
          <a:ln>
            <a:noFill/>
          </a:ln>
        </p:spPr>
        <p:txBody>
          <a:bodyPr lIns="121900" tIns="121900" rIns="121900" bIns="121900" anchor="t" anchorCtr="0">
            <a:noAutofit/>
          </a:bodyPr>
          <a:lstStyle/>
          <a:p>
            <a:pPr>
              <a:buClr>
                <a:srgbClr val="666666"/>
              </a:buClr>
              <a:buSzPct val="25000"/>
              <a:buFont typeface="Raleway"/>
              <a:buNone/>
            </a:pPr>
            <a:r>
              <a:rPr lang="en-US" sz="1600" dirty="0">
                <a:solidFill>
                  <a:srgbClr val="FFFFFF"/>
                </a:solidFill>
                <a:latin typeface="Raleway"/>
                <a:ea typeface="Raleway"/>
                <a:cs typeface="Raleway"/>
                <a:sym typeface="Raleway"/>
              </a:rPr>
              <a:t>ANALYST VIEW POINT</a:t>
            </a:r>
            <a:endParaRPr lang="en" sz="1600" dirty="0">
              <a:solidFill>
                <a:srgbClr val="FFFFFF"/>
              </a:solidFill>
              <a:latin typeface="Raleway"/>
              <a:ea typeface="Raleway"/>
              <a:cs typeface="Raleway"/>
              <a:sym typeface="Raleway"/>
            </a:endParaRPr>
          </a:p>
        </p:txBody>
      </p:sp>
    </p:spTree>
    <p:extLst>
      <p:ext uri="{BB962C8B-B14F-4D97-AF65-F5344CB8AC3E}">
        <p14:creationId xmlns:p14="http://schemas.microsoft.com/office/powerpoint/2010/main" val="3531849496"/>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8_Custom Layout">
    <p:spTree>
      <p:nvGrpSpPr>
        <p:cNvPr id="1" name=""/>
        <p:cNvGrpSpPr/>
        <p:nvPr/>
      </p:nvGrpSpPr>
      <p:grpSpPr>
        <a:xfrm>
          <a:off x="0" y="0"/>
          <a:ext cx="0" cy="0"/>
          <a:chOff x="0" y="0"/>
          <a:chExt cx="0" cy="0"/>
        </a:xfrm>
      </p:grpSpPr>
      <p:pic>
        <p:nvPicPr>
          <p:cNvPr id="22" name="Picture 21" descr="A close up of a computer&#10;&#10;Description generated with high confidence">
            <a:extLst>
              <a:ext uri="{FF2B5EF4-FFF2-40B4-BE49-F238E27FC236}">
                <a16:creationId xmlns:a16="http://schemas.microsoft.com/office/drawing/2014/main" id="{776824F3-ACDD-489B-A2AA-2EBFEFD4D2F8}"/>
              </a:ext>
            </a:extLst>
          </p:cNvPr>
          <p:cNvPicPr>
            <a:picLocks noChangeAspect="1"/>
          </p:cNvPicPr>
          <p:nvPr/>
        </p:nvPicPr>
        <p:blipFill rotWithShape="1">
          <a:blip r:embed="rId2"/>
          <a:srcRect l="54668"/>
          <a:stretch/>
        </p:blipFill>
        <p:spPr>
          <a:xfrm>
            <a:off x="-152130" y="-34651"/>
            <a:ext cx="4678407" cy="6873564"/>
          </a:xfrm>
          <a:prstGeom prst="rect">
            <a:avLst/>
          </a:prstGeom>
        </p:spPr>
      </p:pic>
      <p:sp>
        <p:nvSpPr>
          <p:cNvPr id="3" name="Slide Number Placeholder 2"/>
          <p:cNvSpPr>
            <a:spLocks noGrp="1"/>
          </p:cNvSpPr>
          <p:nvPr>
            <p:ph type="sldNum" sz="quarter" idx="10"/>
          </p:nvPr>
        </p:nvSpPr>
        <p:spPr/>
        <p:txBody>
          <a:bodyPr/>
          <a:lstStyle/>
          <a:p>
            <a:fld id="{95E3A436-1048-CA4E-9C3F-FCB70029503E}" type="slidenum">
              <a:rPr lang="en-US" smtClean="0"/>
              <a:pPr/>
              <a:t>‹#›</a:t>
            </a:fld>
            <a:endParaRPr lang="en-US" dirty="0"/>
          </a:p>
        </p:txBody>
      </p:sp>
      <p:sp>
        <p:nvSpPr>
          <p:cNvPr id="21" name="Rectangle 20">
            <a:extLst>
              <a:ext uri="{FF2B5EF4-FFF2-40B4-BE49-F238E27FC236}">
                <a16:creationId xmlns:a16="http://schemas.microsoft.com/office/drawing/2014/main" id="{514FCC99-4422-4D15-9EDF-42BD2DB015E1}"/>
              </a:ext>
            </a:extLst>
          </p:cNvPr>
          <p:cNvSpPr/>
          <p:nvPr/>
        </p:nvSpPr>
        <p:spPr>
          <a:xfrm flipV="1">
            <a:off x="5932" y="7009"/>
            <a:ext cx="4520345" cy="6831903"/>
          </a:xfrm>
          <a:prstGeom prst="rect">
            <a:avLst/>
          </a:prstGeom>
          <a:solidFill>
            <a:schemeClr val="bg2">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5" name="Shape 656"/>
          <p:cNvSpPr txBox="1"/>
          <p:nvPr/>
        </p:nvSpPr>
        <p:spPr>
          <a:xfrm>
            <a:off x="235267" y="635934"/>
            <a:ext cx="4454800" cy="1868817"/>
          </a:xfrm>
          <a:prstGeom prst="rect">
            <a:avLst/>
          </a:prstGeom>
          <a:noFill/>
          <a:ln>
            <a:noFill/>
          </a:ln>
        </p:spPr>
        <p:txBody>
          <a:bodyPr lIns="121900" tIns="0" rIns="121900" bIns="121900" anchor="t" anchorCtr="0">
            <a:noAutofit/>
          </a:bodyPr>
          <a:lstStyle/>
          <a:p>
            <a:pPr>
              <a:lnSpc>
                <a:spcPct val="80000"/>
              </a:lnSpc>
            </a:pPr>
            <a:r>
              <a:rPr lang="en-US" sz="4800" b="1" dirty="0">
                <a:solidFill>
                  <a:srgbClr val="FFFFFF"/>
                </a:solidFill>
                <a:latin typeface="Raleway"/>
                <a:ea typeface="Raleway"/>
                <a:cs typeface="Raleway"/>
                <a:sym typeface="Raleway"/>
              </a:rPr>
              <a:t>GARTNER</a:t>
            </a:r>
          </a:p>
          <a:p>
            <a:pPr>
              <a:lnSpc>
                <a:spcPct val="80000"/>
              </a:lnSpc>
            </a:pPr>
            <a:r>
              <a:rPr lang="en-US" sz="4800" b="1" dirty="0">
                <a:solidFill>
                  <a:srgbClr val="FFFFFF"/>
                </a:solidFill>
                <a:latin typeface="Raleway"/>
                <a:ea typeface="Raleway"/>
                <a:cs typeface="Raleway"/>
                <a:sym typeface="Raleway"/>
              </a:rPr>
              <a:t>MAGIC QUADRANT</a:t>
            </a:r>
            <a:endParaRPr lang="en" sz="4800" b="1" dirty="0">
              <a:solidFill>
                <a:srgbClr val="FFFFFF"/>
              </a:solidFill>
              <a:latin typeface="Raleway"/>
              <a:ea typeface="Raleway"/>
              <a:cs typeface="Raleway"/>
              <a:sym typeface="Raleway"/>
            </a:endParaRPr>
          </a:p>
        </p:txBody>
      </p:sp>
      <p:sp>
        <p:nvSpPr>
          <p:cNvPr id="6" name="Shape 657"/>
          <p:cNvSpPr txBox="1"/>
          <p:nvPr/>
        </p:nvSpPr>
        <p:spPr>
          <a:xfrm>
            <a:off x="275600" y="195133"/>
            <a:ext cx="4184800" cy="440800"/>
          </a:xfrm>
          <a:prstGeom prst="rect">
            <a:avLst/>
          </a:prstGeom>
          <a:noFill/>
          <a:ln>
            <a:noFill/>
          </a:ln>
        </p:spPr>
        <p:txBody>
          <a:bodyPr lIns="121900" tIns="121900" rIns="121900" bIns="121900" anchor="t" anchorCtr="0">
            <a:noAutofit/>
          </a:bodyPr>
          <a:lstStyle/>
          <a:p>
            <a:pPr>
              <a:buClr>
                <a:srgbClr val="666666"/>
              </a:buClr>
              <a:buSzPct val="25000"/>
              <a:buFont typeface="Raleway"/>
              <a:buNone/>
            </a:pPr>
            <a:r>
              <a:rPr lang="en-US" sz="1600" dirty="0">
                <a:solidFill>
                  <a:srgbClr val="FFFFFF"/>
                </a:solidFill>
                <a:latin typeface="Raleway"/>
                <a:ea typeface="Raleway"/>
                <a:cs typeface="Raleway"/>
                <a:sym typeface="Raleway"/>
              </a:rPr>
              <a:t>ANALYST VIEW POINT</a:t>
            </a:r>
            <a:endParaRPr lang="en" sz="1600" dirty="0">
              <a:solidFill>
                <a:srgbClr val="FFFFFF"/>
              </a:solidFill>
              <a:latin typeface="Raleway"/>
              <a:ea typeface="Raleway"/>
              <a:cs typeface="Raleway"/>
              <a:sym typeface="Raleway"/>
            </a:endParaRPr>
          </a:p>
        </p:txBody>
      </p:sp>
    </p:spTree>
    <p:extLst>
      <p:ext uri="{BB962C8B-B14F-4D97-AF65-F5344CB8AC3E}">
        <p14:creationId xmlns:p14="http://schemas.microsoft.com/office/powerpoint/2010/main" val="7047184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7_Custom Layout">
    <p:spTree>
      <p:nvGrpSpPr>
        <p:cNvPr id="1" name=""/>
        <p:cNvGrpSpPr/>
        <p:nvPr/>
      </p:nvGrpSpPr>
      <p:grpSpPr>
        <a:xfrm>
          <a:off x="0" y="0"/>
          <a:ext cx="0" cy="0"/>
          <a:chOff x="0" y="0"/>
          <a:chExt cx="0" cy="0"/>
        </a:xfrm>
      </p:grpSpPr>
      <p:pic>
        <p:nvPicPr>
          <p:cNvPr id="13" name="Picture 12" descr="A large body of water&#10;&#10;Description generated with very high confidence">
            <a:extLst>
              <a:ext uri="{FF2B5EF4-FFF2-40B4-BE49-F238E27FC236}">
                <a16:creationId xmlns:a16="http://schemas.microsoft.com/office/drawing/2014/main" id="{D2B89A9C-2087-465A-AC52-48BF287CC722}"/>
              </a:ext>
            </a:extLst>
          </p:cNvPr>
          <p:cNvPicPr>
            <a:picLocks noChangeAspect="1"/>
          </p:cNvPicPr>
          <p:nvPr/>
        </p:nvPicPr>
        <p:blipFill rotWithShape="1">
          <a:blip r:embed="rId2"/>
          <a:srcRect l="51126" t="24224" r="14659" b="-91"/>
          <a:stretch/>
        </p:blipFill>
        <p:spPr>
          <a:xfrm>
            <a:off x="-152130" y="-34645"/>
            <a:ext cx="4667815" cy="6892644"/>
          </a:xfrm>
          <a:prstGeom prst="rect">
            <a:avLst/>
          </a:prstGeom>
        </p:spPr>
      </p:pic>
      <p:sp>
        <p:nvSpPr>
          <p:cNvPr id="10" name="Rectangle 9">
            <a:extLst>
              <a:ext uri="{FF2B5EF4-FFF2-40B4-BE49-F238E27FC236}">
                <a16:creationId xmlns:a16="http://schemas.microsoft.com/office/drawing/2014/main" id="{63F2C03A-AD86-49B9-B604-F46341CE707A}"/>
              </a:ext>
            </a:extLst>
          </p:cNvPr>
          <p:cNvSpPr/>
          <p:nvPr/>
        </p:nvSpPr>
        <p:spPr>
          <a:xfrm flipV="1">
            <a:off x="-152129" y="-15565"/>
            <a:ext cx="4667813" cy="6854479"/>
          </a:xfrm>
          <a:prstGeom prst="rect">
            <a:avLst/>
          </a:prstGeom>
          <a:solidFill>
            <a:schemeClr val="bg2">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3" name="Slide Number Placeholder 2"/>
          <p:cNvSpPr>
            <a:spLocks noGrp="1"/>
          </p:cNvSpPr>
          <p:nvPr>
            <p:ph type="sldNum" sz="quarter" idx="10"/>
          </p:nvPr>
        </p:nvSpPr>
        <p:spPr/>
        <p:txBody>
          <a:bodyPr/>
          <a:lstStyle/>
          <a:p>
            <a:fld id="{95E3A436-1048-CA4E-9C3F-FCB70029503E}" type="slidenum">
              <a:rPr lang="en-US" smtClean="0"/>
              <a:pPr/>
              <a:t>‹#›</a:t>
            </a:fld>
            <a:endParaRPr lang="en-US" dirty="0"/>
          </a:p>
        </p:txBody>
      </p:sp>
      <p:sp>
        <p:nvSpPr>
          <p:cNvPr id="5" name="Shape 656"/>
          <p:cNvSpPr txBox="1"/>
          <p:nvPr/>
        </p:nvSpPr>
        <p:spPr>
          <a:xfrm>
            <a:off x="235267" y="635934"/>
            <a:ext cx="4454800" cy="569199"/>
          </a:xfrm>
          <a:prstGeom prst="rect">
            <a:avLst/>
          </a:prstGeom>
          <a:noFill/>
          <a:ln>
            <a:noFill/>
          </a:ln>
        </p:spPr>
        <p:txBody>
          <a:bodyPr lIns="121900" tIns="0" rIns="121900" bIns="121900" anchor="t" anchorCtr="0">
            <a:noAutofit/>
          </a:bodyPr>
          <a:lstStyle/>
          <a:p>
            <a:pPr>
              <a:lnSpc>
                <a:spcPct val="80000"/>
              </a:lnSpc>
            </a:pPr>
            <a:r>
              <a:rPr lang="en-US" sz="4800" b="1" dirty="0">
                <a:solidFill>
                  <a:srgbClr val="FFFFFF"/>
                </a:solidFill>
                <a:latin typeface="Raleway"/>
                <a:ea typeface="Raleway"/>
                <a:cs typeface="Raleway"/>
                <a:sym typeface="Raleway"/>
              </a:rPr>
              <a:t>FORRESTER</a:t>
            </a:r>
          </a:p>
          <a:p>
            <a:pPr>
              <a:lnSpc>
                <a:spcPct val="80000"/>
              </a:lnSpc>
            </a:pPr>
            <a:r>
              <a:rPr lang="en-US" sz="4800" b="1" dirty="0">
                <a:solidFill>
                  <a:srgbClr val="FFFFFF"/>
                </a:solidFill>
                <a:latin typeface="Raleway"/>
                <a:ea typeface="Raleway"/>
                <a:cs typeface="Raleway"/>
                <a:sym typeface="Raleway"/>
              </a:rPr>
              <a:t>WAVE</a:t>
            </a:r>
            <a:endParaRPr lang="en" sz="4800" b="1" dirty="0">
              <a:solidFill>
                <a:srgbClr val="FFFFFF"/>
              </a:solidFill>
              <a:latin typeface="Raleway"/>
              <a:ea typeface="Raleway"/>
              <a:cs typeface="Raleway"/>
              <a:sym typeface="Raleway"/>
            </a:endParaRPr>
          </a:p>
        </p:txBody>
      </p:sp>
      <p:sp>
        <p:nvSpPr>
          <p:cNvPr id="6" name="Shape 657"/>
          <p:cNvSpPr txBox="1"/>
          <p:nvPr/>
        </p:nvSpPr>
        <p:spPr>
          <a:xfrm>
            <a:off x="275600" y="195133"/>
            <a:ext cx="4184800" cy="440800"/>
          </a:xfrm>
          <a:prstGeom prst="rect">
            <a:avLst/>
          </a:prstGeom>
          <a:noFill/>
          <a:ln>
            <a:noFill/>
          </a:ln>
        </p:spPr>
        <p:txBody>
          <a:bodyPr lIns="121900" tIns="121900" rIns="121900" bIns="121900" anchor="t" anchorCtr="0">
            <a:noAutofit/>
          </a:bodyPr>
          <a:lstStyle/>
          <a:p>
            <a:pPr>
              <a:buClr>
                <a:srgbClr val="666666"/>
              </a:buClr>
              <a:buSzPct val="25000"/>
              <a:buFont typeface="Raleway"/>
              <a:buNone/>
            </a:pPr>
            <a:r>
              <a:rPr lang="en-US" sz="1600" dirty="0">
                <a:solidFill>
                  <a:srgbClr val="FFFFFF"/>
                </a:solidFill>
                <a:latin typeface="Raleway"/>
                <a:ea typeface="Raleway"/>
                <a:cs typeface="Raleway"/>
                <a:sym typeface="Raleway"/>
              </a:rPr>
              <a:t>ANALYST VIEW POINT</a:t>
            </a:r>
            <a:endParaRPr lang="en" sz="1600" dirty="0">
              <a:solidFill>
                <a:srgbClr val="FFFFFF"/>
              </a:solidFill>
              <a:latin typeface="Raleway"/>
              <a:ea typeface="Raleway"/>
              <a:cs typeface="Raleway"/>
              <a:sym typeface="Raleway"/>
            </a:endParaRPr>
          </a:p>
        </p:txBody>
      </p:sp>
    </p:spTree>
    <p:extLst>
      <p:ext uri="{BB962C8B-B14F-4D97-AF65-F5344CB8AC3E}">
        <p14:creationId xmlns:p14="http://schemas.microsoft.com/office/powerpoint/2010/main" val="2149485736"/>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95E3A436-1048-CA4E-9C3F-FCB70029503E}" type="slidenum">
              <a:rPr lang="en-US" smtClean="0"/>
              <a:pPr/>
              <a:t>‹#›</a:t>
            </a:fld>
            <a:endParaRPr lang="en-US" dirty="0"/>
          </a:p>
        </p:txBody>
      </p:sp>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colorTemperature colorTemp="4700"/>
                    </a14:imgEffect>
                    <a14:imgEffect>
                      <a14:saturation sat="66000"/>
                    </a14:imgEffect>
                  </a14:imgLayer>
                </a14:imgProps>
              </a:ext>
            </a:extLst>
          </a:blip>
          <a:stretch>
            <a:fillRect/>
          </a:stretch>
        </p:blipFill>
        <p:spPr>
          <a:xfrm flipV="1">
            <a:off x="12859" y="1"/>
            <a:ext cx="7460463" cy="3690889"/>
          </a:xfrm>
          <a:prstGeom prst="rtTriangle">
            <a:avLst/>
          </a:prstGeom>
        </p:spPr>
      </p:pic>
      <p:sp>
        <p:nvSpPr>
          <p:cNvPr id="8" name="Right Triangle 7"/>
          <p:cNvSpPr/>
          <p:nvPr/>
        </p:nvSpPr>
        <p:spPr>
          <a:xfrm flipV="1">
            <a:off x="-11184" y="0"/>
            <a:ext cx="7473320" cy="3690888"/>
          </a:xfrm>
          <a:prstGeom prst="rtTriangle">
            <a:avLst/>
          </a:prstGeom>
          <a:solidFill>
            <a:schemeClr val="accent6">
              <a:lumMod val="50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5" name="Shape 656"/>
          <p:cNvSpPr txBox="1"/>
          <p:nvPr/>
        </p:nvSpPr>
        <p:spPr>
          <a:xfrm>
            <a:off x="235267" y="635934"/>
            <a:ext cx="4454800" cy="569199"/>
          </a:xfrm>
          <a:prstGeom prst="rect">
            <a:avLst/>
          </a:prstGeom>
          <a:noFill/>
          <a:ln>
            <a:noFill/>
          </a:ln>
        </p:spPr>
        <p:txBody>
          <a:bodyPr lIns="121900" tIns="0" rIns="121900" bIns="121900" anchor="t" anchorCtr="0">
            <a:noAutofit/>
          </a:bodyPr>
          <a:lstStyle/>
          <a:p>
            <a:pPr>
              <a:lnSpc>
                <a:spcPct val="80000"/>
              </a:lnSpc>
            </a:pPr>
            <a:r>
              <a:rPr lang="en-US" sz="4800" b="1" dirty="0">
                <a:solidFill>
                  <a:srgbClr val="FFFFFF"/>
                </a:solidFill>
                <a:latin typeface="Raleway"/>
                <a:ea typeface="Raleway"/>
                <a:cs typeface="Raleway"/>
                <a:sym typeface="Raleway"/>
              </a:rPr>
              <a:t>GARTNER</a:t>
            </a:r>
          </a:p>
          <a:p>
            <a:pPr>
              <a:lnSpc>
                <a:spcPct val="80000"/>
              </a:lnSpc>
            </a:pPr>
            <a:r>
              <a:rPr lang="en-US" sz="4800" b="1" dirty="0">
                <a:solidFill>
                  <a:srgbClr val="FFFFFF"/>
                </a:solidFill>
                <a:latin typeface="Raleway"/>
                <a:ea typeface="Raleway"/>
                <a:cs typeface="Raleway"/>
                <a:sym typeface="Raleway"/>
              </a:rPr>
              <a:t>MARKET TRENDS</a:t>
            </a:r>
            <a:endParaRPr lang="en" sz="4800" b="1" dirty="0">
              <a:solidFill>
                <a:srgbClr val="FFFFFF"/>
              </a:solidFill>
              <a:latin typeface="Raleway"/>
              <a:ea typeface="Raleway"/>
              <a:cs typeface="Raleway"/>
              <a:sym typeface="Raleway"/>
            </a:endParaRPr>
          </a:p>
        </p:txBody>
      </p:sp>
      <p:sp>
        <p:nvSpPr>
          <p:cNvPr id="6" name="Shape 657"/>
          <p:cNvSpPr txBox="1"/>
          <p:nvPr/>
        </p:nvSpPr>
        <p:spPr>
          <a:xfrm>
            <a:off x="275600" y="195133"/>
            <a:ext cx="4184800" cy="440800"/>
          </a:xfrm>
          <a:prstGeom prst="rect">
            <a:avLst/>
          </a:prstGeom>
          <a:noFill/>
          <a:ln>
            <a:noFill/>
          </a:ln>
        </p:spPr>
        <p:txBody>
          <a:bodyPr lIns="121900" tIns="121900" rIns="121900" bIns="121900" anchor="t" anchorCtr="0">
            <a:noAutofit/>
          </a:bodyPr>
          <a:lstStyle/>
          <a:p>
            <a:pPr>
              <a:buClr>
                <a:srgbClr val="666666"/>
              </a:buClr>
              <a:buSzPct val="25000"/>
              <a:buFont typeface="Raleway"/>
              <a:buNone/>
            </a:pPr>
            <a:r>
              <a:rPr lang="en-US" sz="1600" dirty="0">
                <a:solidFill>
                  <a:srgbClr val="FFFFFF"/>
                </a:solidFill>
                <a:latin typeface="Raleway"/>
                <a:ea typeface="Raleway"/>
                <a:cs typeface="Raleway"/>
                <a:sym typeface="Raleway"/>
              </a:rPr>
              <a:t>ANALYST VIEW POINT</a:t>
            </a:r>
            <a:endParaRPr lang="en" sz="1600" dirty="0">
              <a:solidFill>
                <a:srgbClr val="FFFFFF"/>
              </a:solidFill>
              <a:latin typeface="Raleway"/>
              <a:ea typeface="Raleway"/>
              <a:cs typeface="Raleway"/>
              <a:sym typeface="Raleway"/>
            </a:endParaRPr>
          </a:p>
        </p:txBody>
      </p:sp>
    </p:spTree>
    <p:extLst>
      <p:ext uri="{BB962C8B-B14F-4D97-AF65-F5344CB8AC3E}">
        <p14:creationId xmlns:p14="http://schemas.microsoft.com/office/powerpoint/2010/main" val="1801598888"/>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70.xml"/><Relationship Id="rId18" Type="http://schemas.openxmlformats.org/officeDocument/2006/relationships/slideLayout" Target="../slideLayouts/slideLayout75.xml"/><Relationship Id="rId26" Type="http://schemas.openxmlformats.org/officeDocument/2006/relationships/slideLayout" Target="../slideLayouts/slideLayout83.xml"/><Relationship Id="rId39" Type="http://schemas.openxmlformats.org/officeDocument/2006/relationships/slideLayout" Target="../slideLayouts/slideLayout96.xml"/><Relationship Id="rId21" Type="http://schemas.openxmlformats.org/officeDocument/2006/relationships/slideLayout" Target="../slideLayouts/slideLayout78.xml"/><Relationship Id="rId34" Type="http://schemas.openxmlformats.org/officeDocument/2006/relationships/slideLayout" Target="../slideLayouts/slideLayout91.xml"/><Relationship Id="rId42" Type="http://schemas.openxmlformats.org/officeDocument/2006/relationships/slideLayout" Target="../slideLayouts/slideLayout99.xml"/><Relationship Id="rId47" Type="http://schemas.openxmlformats.org/officeDocument/2006/relationships/slideLayout" Target="../slideLayouts/slideLayout104.xml"/><Relationship Id="rId50" Type="http://schemas.openxmlformats.org/officeDocument/2006/relationships/slideLayout" Target="../slideLayouts/slideLayout107.xml"/><Relationship Id="rId55" Type="http://schemas.openxmlformats.org/officeDocument/2006/relationships/slideLayout" Target="../slideLayouts/slideLayout112.xml"/><Relationship Id="rId7" Type="http://schemas.openxmlformats.org/officeDocument/2006/relationships/slideLayout" Target="../slideLayouts/slideLayout64.xml"/><Relationship Id="rId2" Type="http://schemas.openxmlformats.org/officeDocument/2006/relationships/slideLayout" Target="../slideLayouts/slideLayout59.xml"/><Relationship Id="rId16" Type="http://schemas.openxmlformats.org/officeDocument/2006/relationships/slideLayout" Target="../slideLayouts/slideLayout73.xml"/><Relationship Id="rId20" Type="http://schemas.openxmlformats.org/officeDocument/2006/relationships/slideLayout" Target="../slideLayouts/slideLayout77.xml"/><Relationship Id="rId29" Type="http://schemas.openxmlformats.org/officeDocument/2006/relationships/slideLayout" Target="../slideLayouts/slideLayout86.xml"/><Relationship Id="rId41" Type="http://schemas.openxmlformats.org/officeDocument/2006/relationships/slideLayout" Target="../slideLayouts/slideLayout98.xml"/><Relationship Id="rId54" Type="http://schemas.openxmlformats.org/officeDocument/2006/relationships/slideLayout" Target="../slideLayouts/slideLayout111.xml"/><Relationship Id="rId1" Type="http://schemas.openxmlformats.org/officeDocument/2006/relationships/slideLayout" Target="../slideLayouts/slideLayout58.xml"/><Relationship Id="rId6" Type="http://schemas.openxmlformats.org/officeDocument/2006/relationships/slideLayout" Target="../slideLayouts/slideLayout63.xml"/><Relationship Id="rId11" Type="http://schemas.openxmlformats.org/officeDocument/2006/relationships/slideLayout" Target="../slideLayouts/slideLayout68.xml"/><Relationship Id="rId24" Type="http://schemas.openxmlformats.org/officeDocument/2006/relationships/slideLayout" Target="../slideLayouts/slideLayout81.xml"/><Relationship Id="rId32" Type="http://schemas.openxmlformats.org/officeDocument/2006/relationships/slideLayout" Target="../slideLayouts/slideLayout89.xml"/><Relationship Id="rId37" Type="http://schemas.openxmlformats.org/officeDocument/2006/relationships/slideLayout" Target="../slideLayouts/slideLayout94.xml"/><Relationship Id="rId40" Type="http://schemas.openxmlformats.org/officeDocument/2006/relationships/slideLayout" Target="../slideLayouts/slideLayout97.xml"/><Relationship Id="rId45" Type="http://schemas.openxmlformats.org/officeDocument/2006/relationships/slideLayout" Target="../slideLayouts/slideLayout102.xml"/><Relationship Id="rId53" Type="http://schemas.openxmlformats.org/officeDocument/2006/relationships/slideLayout" Target="../slideLayouts/slideLayout110.xml"/><Relationship Id="rId58" Type="http://schemas.openxmlformats.org/officeDocument/2006/relationships/slideLayout" Target="../slideLayouts/slideLayout115.xml"/><Relationship Id="rId5" Type="http://schemas.openxmlformats.org/officeDocument/2006/relationships/slideLayout" Target="../slideLayouts/slideLayout62.xml"/><Relationship Id="rId15" Type="http://schemas.openxmlformats.org/officeDocument/2006/relationships/slideLayout" Target="../slideLayouts/slideLayout72.xml"/><Relationship Id="rId23" Type="http://schemas.openxmlformats.org/officeDocument/2006/relationships/slideLayout" Target="../slideLayouts/slideLayout80.xml"/><Relationship Id="rId28" Type="http://schemas.openxmlformats.org/officeDocument/2006/relationships/slideLayout" Target="../slideLayouts/slideLayout85.xml"/><Relationship Id="rId36" Type="http://schemas.openxmlformats.org/officeDocument/2006/relationships/slideLayout" Target="../slideLayouts/slideLayout93.xml"/><Relationship Id="rId49" Type="http://schemas.openxmlformats.org/officeDocument/2006/relationships/slideLayout" Target="../slideLayouts/slideLayout106.xml"/><Relationship Id="rId57" Type="http://schemas.openxmlformats.org/officeDocument/2006/relationships/slideLayout" Target="../slideLayouts/slideLayout114.xml"/><Relationship Id="rId61" Type="http://schemas.openxmlformats.org/officeDocument/2006/relationships/image" Target="../media/image1.png"/><Relationship Id="rId10" Type="http://schemas.openxmlformats.org/officeDocument/2006/relationships/slideLayout" Target="../slideLayouts/slideLayout67.xml"/><Relationship Id="rId19" Type="http://schemas.openxmlformats.org/officeDocument/2006/relationships/slideLayout" Target="../slideLayouts/slideLayout76.xml"/><Relationship Id="rId31" Type="http://schemas.openxmlformats.org/officeDocument/2006/relationships/slideLayout" Target="../slideLayouts/slideLayout88.xml"/><Relationship Id="rId44" Type="http://schemas.openxmlformats.org/officeDocument/2006/relationships/slideLayout" Target="../slideLayouts/slideLayout101.xml"/><Relationship Id="rId52" Type="http://schemas.openxmlformats.org/officeDocument/2006/relationships/slideLayout" Target="../slideLayouts/slideLayout109.xml"/><Relationship Id="rId60" Type="http://schemas.openxmlformats.org/officeDocument/2006/relationships/theme" Target="../theme/theme2.xml"/><Relationship Id="rId4" Type="http://schemas.openxmlformats.org/officeDocument/2006/relationships/slideLayout" Target="../slideLayouts/slideLayout61.xml"/><Relationship Id="rId9" Type="http://schemas.openxmlformats.org/officeDocument/2006/relationships/slideLayout" Target="../slideLayouts/slideLayout66.xml"/><Relationship Id="rId14" Type="http://schemas.openxmlformats.org/officeDocument/2006/relationships/slideLayout" Target="../slideLayouts/slideLayout71.xml"/><Relationship Id="rId22" Type="http://schemas.openxmlformats.org/officeDocument/2006/relationships/slideLayout" Target="../slideLayouts/slideLayout79.xml"/><Relationship Id="rId27" Type="http://schemas.openxmlformats.org/officeDocument/2006/relationships/slideLayout" Target="../slideLayouts/slideLayout84.xml"/><Relationship Id="rId30" Type="http://schemas.openxmlformats.org/officeDocument/2006/relationships/slideLayout" Target="../slideLayouts/slideLayout87.xml"/><Relationship Id="rId35" Type="http://schemas.openxmlformats.org/officeDocument/2006/relationships/slideLayout" Target="../slideLayouts/slideLayout92.xml"/><Relationship Id="rId43" Type="http://schemas.openxmlformats.org/officeDocument/2006/relationships/slideLayout" Target="../slideLayouts/slideLayout100.xml"/><Relationship Id="rId48" Type="http://schemas.openxmlformats.org/officeDocument/2006/relationships/slideLayout" Target="../slideLayouts/slideLayout105.xml"/><Relationship Id="rId56" Type="http://schemas.openxmlformats.org/officeDocument/2006/relationships/slideLayout" Target="../slideLayouts/slideLayout113.xml"/><Relationship Id="rId8" Type="http://schemas.openxmlformats.org/officeDocument/2006/relationships/slideLayout" Target="../slideLayouts/slideLayout65.xml"/><Relationship Id="rId51" Type="http://schemas.openxmlformats.org/officeDocument/2006/relationships/slideLayout" Target="../slideLayouts/slideLayout108.xml"/><Relationship Id="rId3" Type="http://schemas.openxmlformats.org/officeDocument/2006/relationships/slideLayout" Target="../slideLayouts/slideLayout60.xml"/><Relationship Id="rId12" Type="http://schemas.openxmlformats.org/officeDocument/2006/relationships/slideLayout" Target="../slideLayouts/slideLayout69.xml"/><Relationship Id="rId17" Type="http://schemas.openxmlformats.org/officeDocument/2006/relationships/slideLayout" Target="../slideLayouts/slideLayout74.xml"/><Relationship Id="rId25" Type="http://schemas.openxmlformats.org/officeDocument/2006/relationships/slideLayout" Target="../slideLayouts/slideLayout82.xml"/><Relationship Id="rId33" Type="http://schemas.openxmlformats.org/officeDocument/2006/relationships/slideLayout" Target="../slideLayouts/slideLayout90.xml"/><Relationship Id="rId38" Type="http://schemas.openxmlformats.org/officeDocument/2006/relationships/slideLayout" Target="../slideLayouts/slideLayout95.xml"/><Relationship Id="rId46" Type="http://schemas.openxmlformats.org/officeDocument/2006/relationships/slideLayout" Target="../slideLayouts/slideLayout103.xml"/><Relationship Id="rId59" Type="http://schemas.openxmlformats.org/officeDocument/2006/relationships/slideLayout" Target="../slideLayouts/slideLayout11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29"/>
        <p:cNvGrpSpPr/>
        <p:nvPr/>
      </p:nvGrpSpPr>
      <p:grpSpPr>
        <a:xfrm>
          <a:off x="0" y="0"/>
          <a:ext cx="0" cy="0"/>
          <a:chOff x="0" y="0"/>
          <a:chExt cx="0" cy="0"/>
        </a:xfrm>
      </p:grpSpPr>
      <p:pic>
        <p:nvPicPr>
          <p:cNvPr id="7" name="Picture 6">
            <a:extLst>
              <a:ext uri="{FF2B5EF4-FFF2-40B4-BE49-F238E27FC236}">
                <a16:creationId xmlns:a16="http://schemas.microsoft.com/office/drawing/2014/main" id="{3D4AC70C-2FF5-446C-8E6C-C1379F956DDE}"/>
              </a:ext>
            </a:extLst>
          </p:cNvPr>
          <p:cNvPicPr>
            <a:picLocks noChangeAspect="1"/>
          </p:cNvPicPr>
          <p:nvPr/>
        </p:nvPicPr>
        <p:blipFill>
          <a:blip r:embed="rId59"/>
          <a:stretch>
            <a:fillRect/>
          </a:stretch>
        </p:blipFill>
        <p:spPr>
          <a:xfrm>
            <a:off x="10689407" y="6209195"/>
            <a:ext cx="1276532" cy="435612"/>
          </a:xfrm>
          <a:prstGeom prst="rect">
            <a:avLst/>
          </a:prstGeom>
        </p:spPr>
      </p:pic>
      <p:sp>
        <p:nvSpPr>
          <p:cNvPr id="30" name="Shape 30"/>
          <p:cNvSpPr txBox="1">
            <a:spLocks noGrp="1"/>
          </p:cNvSpPr>
          <p:nvPr>
            <p:ph type="title"/>
          </p:nvPr>
        </p:nvSpPr>
        <p:spPr>
          <a:xfrm>
            <a:off x="914400" y="3169067"/>
            <a:ext cx="9284000" cy="2609600"/>
          </a:xfrm>
          <a:prstGeom prst="rect">
            <a:avLst/>
          </a:prstGeom>
          <a:noFill/>
          <a:ln>
            <a:noFill/>
          </a:ln>
        </p:spPr>
        <p:txBody>
          <a:bodyPr lIns="91425" tIns="91425" rIns="91425" bIns="91425" anchor="b" anchorCtr="0"/>
          <a:lstStyle>
            <a:lvl1pPr rtl="0">
              <a:spcBef>
                <a:spcPts val="0"/>
              </a:spcBef>
              <a:buClr>
                <a:schemeClr val="dk2"/>
              </a:buClr>
              <a:buSzPct val="100000"/>
              <a:buFont typeface="Raleway"/>
              <a:buNone/>
              <a:defRPr sz="4800" b="1">
                <a:solidFill>
                  <a:schemeClr val="dk2"/>
                </a:solidFill>
                <a:latin typeface="Raleway"/>
                <a:ea typeface="Raleway"/>
                <a:cs typeface="Raleway"/>
                <a:sym typeface="Raleway"/>
              </a:defRPr>
            </a:lvl1pPr>
            <a:lvl2pPr rtl="0">
              <a:spcBef>
                <a:spcPts val="0"/>
              </a:spcBef>
              <a:buClr>
                <a:schemeClr val="dk2"/>
              </a:buClr>
              <a:buSzPct val="100000"/>
              <a:buNone/>
              <a:defRPr sz="3600" b="1">
                <a:solidFill>
                  <a:schemeClr val="dk2"/>
                </a:solidFill>
              </a:defRPr>
            </a:lvl2pPr>
            <a:lvl3pPr rtl="0">
              <a:spcBef>
                <a:spcPts val="0"/>
              </a:spcBef>
              <a:buClr>
                <a:schemeClr val="dk2"/>
              </a:buClr>
              <a:buSzPct val="100000"/>
              <a:buNone/>
              <a:defRPr sz="3600" b="1">
                <a:solidFill>
                  <a:schemeClr val="dk2"/>
                </a:solidFill>
              </a:defRPr>
            </a:lvl3pPr>
            <a:lvl4pPr rtl="0">
              <a:spcBef>
                <a:spcPts val="0"/>
              </a:spcBef>
              <a:buClr>
                <a:schemeClr val="dk2"/>
              </a:buClr>
              <a:buSzPct val="100000"/>
              <a:buNone/>
              <a:defRPr sz="3600" b="1">
                <a:solidFill>
                  <a:schemeClr val="dk2"/>
                </a:solidFill>
              </a:defRPr>
            </a:lvl4pPr>
            <a:lvl5pPr rtl="0">
              <a:spcBef>
                <a:spcPts val="0"/>
              </a:spcBef>
              <a:buClr>
                <a:schemeClr val="dk2"/>
              </a:buClr>
              <a:buSzPct val="100000"/>
              <a:buNone/>
              <a:defRPr sz="3600" b="1">
                <a:solidFill>
                  <a:schemeClr val="dk2"/>
                </a:solidFill>
              </a:defRPr>
            </a:lvl5pPr>
            <a:lvl6pPr rtl="0">
              <a:spcBef>
                <a:spcPts val="0"/>
              </a:spcBef>
              <a:buClr>
                <a:schemeClr val="dk2"/>
              </a:buClr>
              <a:buSzPct val="100000"/>
              <a:buNone/>
              <a:defRPr sz="3600" b="1">
                <a:solidFill>
                  <a:schemeClr val="dk2"/>
                </a:solidFill>
              </a:defRPr>
            </a:lvl6pPr>
            <a:lvl7pPr rtl="0">
              <a:spcBef>
                <a:spcPts val="0"/>
              </a:spcBef>
              <a:buClr>
                <a:schemeClr val="dk2"/>
              </a:buClr>
              <a:buSzPct val="100000"/>
              <a:buNone/>
              <a:defRPr sz="3600" b="1">
                <a:solidFill>
                  <a:schemeClr val="dk2"/>
                </a:solidFill>
              </a:defRPr>
            </a:lvl7pPr>
            <a:lvl8pPr rtl="0">
              <a:spcBef>
                <a:spcPts val="0"/>
              </a:spcBef>
              <a:buClr>
                <a:schemeClr val="dk2"/>
              </a:buClr>
              <a:buSzPct val="100000"/>
              <a:buNone/>
              <a:defRPr sz="3600" b="1">
                <a:solidFill>
                  <a:schemeClr val="dk2"/>
                </a:solidFill>
              </a:defRPr>
            </a:lvl8pPr>
            <a:lvl9pPr rtl="0">
              <a:spcBef>
                <a:spcPts val="0"/>
              </a:spcBef>
              <a:buClr>
                <a:schemeClr val="dk2"/>
              </a:buClr>
              <a:buSzPct val="100000"/>
              <a:buNone/>
              <a:defRPr sz="3600" b="1">
                <a:solidFill>
                  <a:schemeClr val="dk2"/>
                </a:solidFill>
              </a:defRPr>
            </a:lvl9pPr>
          </a:lstStyle>
          <a:p>
            <a:endParaRPr lang="en-US" dirty="0"/>
          </a:p>
        </p:txBody>
      </p:sp>
      <p:cxnSp>
        <p:nvCxnSpPr>
          <p:cNvPr id="33" name="Shape 33"/>
          <p:cNvCxnSpPr/>
          <p:nvPr/>
        </p:nvCxnSpPr>
        <p:spPr>
          <a:xfrm rot="10800000">
            <a:off x="0" y="7075333"/>
            <a:ext cx="12160800" cy="0"/>
          </a:xfrm>
          <a:prstGeom prst="straightConnector1">
            <a:avLst/>
          </a:prstGeom>
          <a:noFill/>
          <a:ln w="9525" cap="flat">
            <a:solidFill>
              <a:srgbClr val="FF0000"/>
            </a:solidFill>
            <a:prstDash val="solid"/>
            <a:round/>
            <a:headEnd type="none" w="lg" len="lg"/>
            <a:tailEnd type="none" w="lg" len="lg"/>
          </a:ln>
        </p:spPr>
      </p:cxnSp>
      <p:sp>
        <p:nvSpPr>
          <p:cNvPr id="8" name="Shape 148"/>
          <p:cNvSpPr txBox="1"/>
          <p:nvPr/>
        </p:nvSpPr>
        <p:spPr>
          <a:xfrm rot="5400000">
            <a:off x="-1076340" y="4860871"/>
            <a:ext cx="2471199" cy="292800"/>
          </a:xfrm>
          <a:prstGeom prst="rect">
            <a:avLst/>
          </a:prstGeom>
          <a:noFill/>
          <a:ln>
            <a:noFill/>
          </a:ln>
        </p:spPr>
        <p:txBody>
          <a:bodyPr lIns="121900" tIns="121900" rIns="121900" bIns="121900" anchor="t" anchorCtr="0">
            <a:noAutofit/>
          </a:bodyPr>
          <a:lstStyle/>
          <a:p>
            <a:pPr marL="0" marR="0" lvl="0" indent="0" algn="l" rtl="0">
              <a:lnSpc>
                <a:spcPct val="100000"/>
              </a:lnSpc>
              <a:spcBef>
                <a:spcPts val="0"/>
              </a:spcBef>
              <a:spcAft>
                <a:spcPts val="0"/>
              </a:spcAft>
              <a:buClr>
                <a:srgbClr val="000000"/>
              </a:buClr>
              <a:buSzPct val="25000"/>
              <a:buFont typeface="Helvetica Neue"/>
              <a:buNone/>
            </a:pPr>
            <a:r>
              <a:rPr lang="en" sz="800" b="0" i="0" u="none" strike="noStrike" cap="none" baseline="0" dirty="0">
                <a:solidFill>
                  <a:schemeClr val="bg2"/>
                </a:solidFill>
                <a:latin typeface="Helvetica Neue"/>
                <a:ea typeface="Helvetica Neue"/>
                <a:cs typeface="Helvetica Neue"/>
                <a:sym typeface="Helvetica Neue"/>
              </a:rPr>
              <a:t>© 201</a:t>
            </a:r>
            <a:r>
              <a:rPr lang="en-US" sz="800" dirty="0">
                <a:solidFill>
                  <a:schemeClr val="bg2"/>
                </a:solidFill>
                <a:latin typeface="Helvetica Neue"/>
                <a:ea typeface="Helvetica Neue"/>
                <a:cs typeface="Helvetica Neue"/>
                <a:sym typeface="Helvetica Neue"/>
              </a:rPr>
              <a:t>7</a:t>
            </a:r>
            <a:r>
              <a:rPr lang="en" sz="800" dirty="0">
                <a:solidFill>
                  <a:schemeClr val="bg2"/>
                </a:solidFill>
                <a:latin typeface="Helvetica Neue"/>
                <a:ea typeface="Helvetica Neue"/>
                <a:cs typeface="Helvetica Neue"/>
                <a:sym typeface="Helvetica Neue"/>
              </a:rPr>
              <a:t> </a:t>
            </a:r>
            <a:r>
              <a:rPr lang="en" sz="800" b="0" i="0" u="none" strike="noStrike" cap="none" baseline="0" dirty="0">
                <a:solidFill>
                  <a:schemeClr val="bg2"/>
                </a:solidFill>
                <a:latin typeface="Helvetica Neue"/>
                <a:ea typeface="Helvetica Neue"/>
                <a:cs typeface="Helvetica Neue"/>
                <a:sym typeface="Helvetica Neue"/>
              </a:rPr>
              <a:t>DMI </a:t>
            </a:r>
            <a:r>
              <a:rPr lang="en" sz="800" dirty="0">
                <a:solidFill>
                  <a:schemeClr val="bg2"/>
                </a:solidFill>
                <a:latin typeface="Helvetica Neue"/>
                <a:ea typeface="Helvetica Neue"/>
                <a:cs typeface="Helvetica Neue"/>
                <a:sym typeface="Helvetica Neue"/>
              </a:rPr>
              <a:t>CONFIDENTIAL &amp; PROPRIETARY</a:t>
            </a:r>
          </a:p>
          <a:p>
            <a:pPr marL="0" marR="0" lvl="0" indent="0" rtl="0">
              <a:lnSpc>
                <a:spcPct val="100000"/>
              </a:lnSpc>
              <a:spcBef>
                <a:spcPts val="0"/>
              </a:spcBef>
              <a:spcAft>
                <a:spcPts val="0"/>
              </a:spcAft>
              <a:buClr>
                <a:srgbClr val="000000"/>
              </a:buClr>
              <a:buFont typeface="Arial"/>
              <a:buNone/>
            </a:pPr>
            <a:endParaRPr sz="800" b="0" i="0" u="none" strike="noStrike" cap="none" baseline="0" dirty="0">
              <a:solidFill>
                <a:schemeClr val="bg2"/>
              </a:solidFill>
              <a:latin typeface="Helvetica Neue"/>
              <a:ea typeface="Helvetica Neue"/>
              <a:cs typeface="Helvetica Neue"/>
              <a:sym typeface="Helvetica Neue"/>
            </a:endParaRPr>
          </a:p>
        </p:txBody>
      </p:sp>
      <p:sp>
        <p:nvSpPr>
          <p:cNvPr id="4" name="Slide Number Placeholder 3"/>
          <p:cNvSpPr>
            <a:spLocks noGrp="1"/>
          </p:cNvSpPr>
          <p:nvPr>
            <p:ph type="sldNum" sz="quarter" idx="4"/>
          </p:nvPr>
        </p:nvSpPr>
        <p:spPr>
          <a:xfrm>
            <a:off x="12859" y="6488297"/>
            <a:ext cx="804184" cy="366183"/>
          </a:xfrm>
          <a:prstGeom prst="rect">
            <a:avLst/>
          </a:prstGeom>
        </p:spPr>
        <p:txBody>
          <a:bodyPr vert="horz" lIns="91440" tIns="45720" rIns="91440" bIns="45720" rtlCol="0" anchor="ctr"/>
          <a:lstStyle>
            <a:lvl1pPr algn="l">
              <a:defRPr sz="1200">
                <a:solidFill>
                  <a:schemeClr val="bg2"/>
                </a:solidFill>
                <a:latin typeface="Helvetica Neue"/>
                <a:cs typeface="Helvetica Neue"/>
              </a:defRPr>
            </a:lvl1pPr>
          </a:lstStyle>
          <a:p>
            <a:fld id="{02CCB1B9-C065-439C-BA4B-82E33D2DF94F}" type="slidenum">
              <a:rPr lang="en-US" smtClean="0"/>
              <a:t>‹#›</a:t>
            </a:fld>
            <a:endParaRPr lang="en-US"/>
          </a:p>
        </p:txBody>
      </p:sp>
    </p:spTree>
    <p:extLst>
      <p:ext uri="{BB962C8B-B14F-4D97-AF65-F5344CB8AC3E}">
        <p14:creationId xmlns:p14="http://schemas.microsoft.com/office/powerpoint/2010/main" val="1016853490"/>
      </p:ext>
    </p:extLst>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 id="2147483707" r:id="rId47"/>
    <p:sldLayoutId id="2147483708" r:id="rId48"/>
    <p:sldLayoutId id="2147483709" r:id="rId49"/>
    <p:sldLayoutId id="2147483710" r:id="rId50"/>
    <p:sldLayoutId id="2147483711" r:id="rId51"/>
    <p:sldLayoutId id="2147483712" r:id="rId52"/>
    <p:sldLayoutId id="2147483713" r:id="rId53"/>
    <p:sldLayoutId id="2147483714" r:id="rId54"/>
    <p:sldLayoutId id="2147483715" r:id="rId55"/>
    <p:sldLayoutId id="2147483716" r:id="rId56"/>
    <p:sldLayoutId id="2147483718" r:id="rId57"/>
  </p:sldLayoutIdLst>
  <p:txStyles>
    <p:titleStyle>
      <a:defPPr marR="0" algn="l" rtl="0">
        <a:lnSpc>
          <a:spcPct val="100000"/>
        </a:lnSpc>
        <a:spcBef>
          <a:spcPts val="0"/>
        </a:spcBef>
        <a:spcAft>
          <a:spcPts val="0"/>
        </a:spcAft>
      </a:defPPr>
      <a:lvl1pPr marR="0" algn="l" rtl="0" eaLnBrk="1" hangingPunct="1">
        <a:lnSpc>
          <a:spcPct val="100000"/>
        </a:lnSpc>
        <a:spcBef>
          <a:spcPts val="0"/>
        </a:spcBef>
        <a:spcAft>
          <a:spcPts val="0"/>
        </a:spcAft>
        <a:buNone/>
        <a:defRPr sz="5333" b="0" i="0" u="none" strike="noStrike" cap="all" baseline="0">
          <a:solidFill>
            <a:srgbClr val="000000"/>
          </a:solidFill>
          <a:latin typeface="Arial"/>
          <a:ea typeface="Arial"/>
          <a:cs typeface="Arial"/>
          <a:sym typeface="Arial"/>
          <a:rtl val="0"/>
        </a:defRPr>
      </a:lvl1pPr>
      <a:lvl2pPr marR="0" algn="l" rtl="0" eaLnBrk="1" hangingPunct="1">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2pPr>
    </p:titleStyle>
    <p:bodyStyle>
      <a:defPPr marR="0" algn="l" rtl="0">
        <a:lnSpc>
          <a:spcPct val="100000"/>
        </a:lnSpc>
        <a:spcBef>
          <a:spcPts val="0"/>
        </a:spcBef>
        <a:spcAft>
          <a:spcPts val="0"/>
        </a:spcAft>
      </a:defPPr>
      <a:lvl1pPr marR="0" algn="l" rtl="0" eaLnBrk="1" hangingPunct="1">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1pPr>
      <a:lvl2pPr marR="0" algn="l" rtl="0" eaLnBrk="1" hangingPunct="1">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2pPr>
      <a:lvl3pPr marR="0" algn="l" rtl="0" eaLnBrk="1" hangingPunct="1">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3pPr>
      <a:lvl4pPr marR="0" algn="l" rtl="0" eaLnBrk="1" hangingPunct="1">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4pPr>
      <a:lvl5pPr marR="0" algn="l" rtl="0" eaLnBrk="1" hangingPunct="1">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5pPr>
      <a:lvl6pPr marR="0" algn="l" rtl="0" eaLnBrk="1" hangingPunct="1">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6pPr>
      <a:lvl7pPr marR="0" algn="l" rtl="0" eaLnBrk="1" hangingPunct="1">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7pPr>
      <a:lvl8pPr marR="0" algn="l" rtl="0" eaLnBrk="1" hangingPunct="1">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8pPr>
      <a:lvl9pPr marR="0" algn="l" rtl="0" eaLnBrk="1" hangingPunct="1">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eaLnBrk="1" hangingPunct="1">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1pPr>
      <a:lvl2pPr marR="0" algn="l" rtl="0" eaLnBrk="1" hangingPunct="1">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2pPr>
      <a:lvl3pPr marR="0" algn="l" rtl="0" eaLnBrk="1" hangingPunct="1">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3pPr>
      <a:lvl4pPr marR="0" algn="l" rtl="0" eaLnBrk="1" hangingPunct="1">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4pPr>
      <a:lvl5pPr marR="0" algn="l" rtl="0" eaLnBrk="1" hangingPunct="1">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5pPr>
      <a:lvl6pPr marR="0" algn="l" rtl="0" eaLnBrk="1" hangingPunct="1">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6pPr>
      <a:lvl7pPr marR="0" algn="l" rtl="0" eaLnBrk="1" hangingPunct="1">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7pPr>
      <a:lvl8pPr marR="0" algn="l" rtl="0" eaLnBrk="1" hangingPunct="1">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8pPr>
      <a:lvl9pPr marR="0" algn="l" rtl="0" eaLnBrk="1" hangingPunct="1">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29"/>
        <p:cNvGrpSpPr/>
        <p:nvPr/>
      </p:nvGrpSpPr>
      <p:grpSpPr>
        <a:xfrm>
          <a:off x="0" y="0"/>
          <a:ext cx="0" cy="0"/>
          <a:chOff x="0" y="0"/>
          <a:chExt cx="0" cy="0"/>
        </a:xfrm>
      </p:grpSpPr>
      <p:pic>
        <p:nvPicPr>
          <p:cNvPr id="7" name="Picture 6">
            <a:extLst>
              <a:ext uri="{FF2B5EF4-FFF2-40B4-BE49-F238E27FC236}">
                <a16:creationId xmlns:a16="http://schemas.microsoft.com/office/drawing/2014/main" id="{3D4AC70C-2FF5-446C-8E6C-C1379F956DDE}"/>
              </a:ext>
            </a:extLst>
          </p:cNvPr>
          <p:cNvPicPr>
            <a:picLocks noChangeAspect="1"/>
          </p:cNvPicPr>
          <p:nvPr/>
        </p:nvPicPr>
        <p:blipFill>
          <a:blip r:embed="rId61"/>
          <a:stretch>
            <a:fillRect/>
          </a:stretch>
        </p:blipFill>
        <p:spPr>
          <a:xfrm>
            <a:off x="10689407" y="6209195"/>
            <a:ext cx="1276532" cy="435612"/>
          </a:xfrm>
          <a:prstGeom prst="rect">
            <a:avLst/>
          </a:prstGeom>
        </p:spPr>
      </p:pic>
      <p:sp>
        <p:nvSpPr>
          <p:cNvPr id="30" name="Shape 30"/>
          <p:cNvSpPr txBox="1">
            <a:spLocks noGrp="1"/>
          </p:cNvSpPr>
          <p:nvPr>
            <p:ph type="title"/>
          </p:nvPr>
        </p:nvSpPr>
        <p:spPr>
          <a:xfrm>
            <a:off x="914400" y="3169067"/>
            <a:ext cx="9284000" cy="2609600"/>
          </a:xfrm>
          <a:prstGeom prst="rect">
            <a:avLst/>
          </a:prstGeom>
          <a:noFill/>
          <a:ln>
            <a:noFill/>
          </a:ln>
        </p:spPr>
        <p:txBody>
          <a:bodyPr lIns="91425" tIns="91425" rIns="91425" bIns="91425" anchor="b" anchorCtr="0"/>
          <a:lstStyle>
            <a:lvl1pPr rtl="0">
              <a:spcBef>
                <a:spcPts val="0"/>
              </a:spcBef>
              <a:buClr>
                <a:schemeClr val="dk2"/>
              </a:buClr>
              <a:buSzPct val="100000"/>
              <a:buFont typeface="Raleway"/>
              <a:buNone/>
              <a:defRPr sz="4800" b="1">
                <a:solidFill>
                  <a:schemeClr val="dk2"/>
                </a:solidFill>
                <a:latin typeface="Raleway"/>
                <a:ea typeface="Raleway"/>
                <a:cs typeface="Raleway"/>
                <a:sym typeface="Raleway"/>
              </a:defRPr>
            </a:lvl1pPr>
            <a:lvl2pPr rtl="0">
              <a:spcBef>
                <a:spcPts val="0"/>
              </a:spcBef>
              <a:buClr>
                <a:schemeClr val="dk2"/>
              </a:buClr>
              <a:buSzPct val="100000"/>
              <a:buNone/>
              <a:defRPr sz="3600" b="1">
                <a:solidFill>
                  <a:schemeClr val="dk2"/>
                </a:solidFill>
              </a:defRPr>
            </a:lvl2pPr>
            <a:lvl3pPr rtl="0">
              <a:spcBef>
                <a:spcPts val="0"/>
              </a:spcBef>
              <a:buClr>
                <a:schemeClr val="dk2"/>
              </a:buClr>
              <a:buSzPct val="100000"/>
              <a:buNone/>
              <a:defRPr sz="3600" b="1">
                <a:solidFill>
                  <a:schemeClr val="dk2"/>
                </a:solidFill>
              </a:defRPr>
            </a:lvl3pPr>
            <a:lvl4pPr rtl="0">
              <a:spcBef>
                <a:spcPts val="0"/>
              </a:spcBef>
              <a:buClr>
                <a:schemeClr val="dk2"/>
              </a:buClr>
              <a:buSzPct val="100000"/>
              <a:buNone/>
              <a:defRPr sz="3600" b="1">
                <a:solidFill>
                  <a:schemeClr val="dk2"/>
                </a:solidFill>
              </a:defRPr>
            </a:lvl4pPr>
            <a:lvl5pPr rtl="0">
              <a:spcBef>
                <a:spcPts val="0"/>
              </a:spcBef>
              <a:buClr>
                <a:schemeClr val="dk2"/>
              </a:buClr>
              <a:buSzPct val="100000"/>
              <a:buNone/>
              <a:defRPr sz="3600" b="1">
                <a:solidFill>
                  <a:schemeClr val="dk2"/>
                </a:solidFill>
              </a:defRPr>
            </a:lvl5pPr>
            <a:lvl6pPr rtl="0">
              <a:spcBef>
                <a:spcPts val="0"/>
              </a:spcBef>
              <a:buClr>
                <a:schemeClr val="dk2"/>
              </a:buClr>
              <a:buSzPct val="100000"/>
              <a:buNone/>
              <a:defRPr sz="3600" b="1">
                <a:solidFill>
                  <a:schemeClr val="dk2"/>
                </a:solidFill>
              </a:defRPr>
            </a:lvl6pPr>
            <a:lvl7pPr rtl="0">
              <a:spcBef>
                <a:spcPts val="0"/>
              </a:spcBef>
              <a:buClr>
                <a:schemeClr val="dk2"/>
              </a:buClr>
              <a:buSzPct val="100000"/>
              <a:buNone/>
              <a:defRPr sz="3600" b="1">
                <a:solidFill>
                  <a:schemeClr val="dk2"/>
                </a:solidFill>
              </a:defRPr>
            </a:lvl7pPr>
            <a:lvl8pPr rtl="0">
              <a:spcBef>
                <a:spcPts val="0"/>
              </a:spcBef>
              <a:buClr>
                <a:schemeClr val="dk2"/>
              </a:buClr>
              <a:buSzPct val="100000"/>
              <a:buNone/>
              <a:defRPr sz="3600" b="1">
                <a:solidFill>
                  <a:schemeClr val="dk2"/>
                </a:solidFill>
              </a:defRPr>
            </a:lvl8pPr>
            <a:lvl9pPr rtl="0">
              <a:spcBef>
                <a:spcPts val="0"/>
              </a:spcBef>
              <a:buClr>
                <a:schemeClr val="dk2"/>
              </a:buClr>
              <a:buSzPct val="100000"/>
              <a:buNone/>
              <a:defRPr sz="3600" b="1">
                <a:solidFill>
                  <a:schemeClr val="dk2"/>
                </a:solidFill>
              </a:defRPr>
            </a:lvl9pPr>
          </a:lstStyle>
          <a:p>
            <a:endParaRPr lang="en-US" dirty="0"/>
          </a:p>
        </p:txBody>
      </p:sp>
      <p:cxnSp>
        <p:nvCxnSpPr>
          <p:cNvPr id="33" name="Shape 33"/>
          <p:cNvCxnSpPr/>
          <p:nvPr/>
        </p:nvCxnSpPr>
        <p:spPr>
          <a:xfrm rot="10800000">
            <a:off x="0" y="7075333"/>
            <a:ext cx="12160800" cy="0"/>
          </a:xfrm>
          <a:prstGeom prst="straightConnector1">
            <a:avLst/>
          </a:prstGeom>
          <a:noFill/>
          <a:ln w="9525" cap="flat">
            <a:solidFill>
              <a:srgbClr val="FF0000"/>
            </a:solidFill>
            <a:prstDash val="solid"/>
            <a:round/>
            <a:headEnd type="none" w="lg" len="lg"/>
            <a:tailEnd type="none" w="lg" len="lg"/>
          </a:ln>
        </p:spPr>
      </p:cxnSp>
      <p:sp>
        <p:nvSpPr>
          <p:cNvPr id="8" name="Shape 148"/>
          <p:cNvSpPr txBox="1"/>
          <p:nvPr/>
        </p:nvSpPr>
        <p:spPr>
          <a:xfrm rot="5400000">
            <a:off x="-1076340" y="4860871"/>
            <a:ext cx="2471199" cy="292800"/>
          </a:xfrm>
          <a:prstGeom prst="rect">
            <a:avLst/>
          </a:prstGeom>
          <a:noFill/>
          <a:ln>
            <a:noFill/>
          </a:ln>
        </p:spPr>
        <p:txBody>
          <a:bodyPr lIns="121900" tIns="121900" rIns="121900" bIns="121900" anchor="t" anchorCtr="0">
            <a:noAutofit/>
          </a:bodyPr>
          <a:lstStyle/>
          <a:p>
            <a:pPr marL="0" marR="0" lvl="0" indent="0" algn="l" rtl="0">
              <a:lnSpc>
                <a:spcPct val="100000"/>
              </a:lnSpc>
              <a:spcBef>
                <a:spcPts val="0"/>
              </a:spcBef>
              <a:spcAft>
                <a:spcPts val="0"/>
              </a:spcAft>
              <a:buClr>
                <a:srgbClr val="000000"/>
              </a:buClr>
              <a:buSzPct val="25000"/>
              <a:buFont typeface="Helvetica Neue"/>
              <a:buNone/>
            </a:pPr>
            <a:r>
              <a:rPr lang="en" sz="800" b="0" i="0" u="none" strike="noStrike" cap="none" baseline="0" dirty="0">
                <a:solidFill>
                  <a:schemeClr val="bg2"/>
                </a:solidFill>
                <a:latin typeface="Helvetica Neue"/>
                <a:ea typeface="Helvetica Neue"/>
                <a:cs typeface="Helvetica Neue"/>
                <a:sym typeface="Helvetica Neue"/>
              </a:rPr>
              <a:t>© 201</a:t>
            </a:r>
            <a:r>
              <a:rPr lang="en-US" sz="800" dirty="0">
                <a:solidFill>
                  <a:schemeClr val="bg2"/>
                </a:solidFill>
                <a:latin typeface="Helvetica Neue"/>
                <a:ea typeface="Helvetica Neue"/>
                <a:cs typeface="Helvetica Neue"/>
                <a:sym typeface="Helvetica Neue"/>
              </a:rPr>
              <a:t>7</a:t>
            </a:r>
            <a:r>
              <a:rPr lang="en" sz="800" dirty="0">
                <a:solidFill>
                  <a:schemeClr val="bg2"/>
                </a:solidFill>
                <a:latin typeface="Helvetica Neue"/>
                <a:ea typeface="Helvetica Neue"/>
                <a:cs typeface="Helvetica Neue"/>
                <a:sym typeface="Helvetica Neue"/>
              </a:rPr>
              <a:t> </a:t>
            </a:r>
            <a:r>
              <a:rPr lang="en" sz="800" b="0" i="0" u="none" strike="noStrike" cap="none" baseline="0" dirty="0">
                <a:solidFill>
                  <a:schemeClr val="bg2"/>
                </a:solidFill>
                <a:latin typeface="Helvetica Neue"/>
                <a:ea typeface="Helvetica Neue"/>
                <a:cs typeface="Helvetica Neue"/>
                <a:sym typeface="Helvetica Neue"/>
              </a:rPr>
              <a:t>DMI </a:t>
            </a:r>
            <a:r>
              <a:rPr lang="en" sz="800" dirty="0">
                <a:solidFill>
                  <a:schemeClr val="bg2"/>
                </a:solidFill>
                <a:latin typeface="Helvetica Neue"/>
                <a:ea typeface="Helvetica Neue"/>
                <a:cs typeface="Helvetica Neue"/>
                <a:sym typeface="Helvetica Neue"/>
              </a:rPr>
              <a:t>CONFIDENTIAL &amp; PROPRIETARY</a:t>
            </a:r>
          </a:p>
          <a:p>
            <a:pPr marL="0" marR="0" lvl="0" indent="0" rtl="0">
              <a:lnSpc>
                <a:spcPct val="100000"/>
              </a:lnSpc>
              <a:spcBef>
                <a:spcPts val="0"/>
              </a:spcBef>
              <a:spcAft>
                <a:spcPts val="0"/>
              </a:spcAft>
              <a:buClr>
                <a:srgbClr val="000000"/>
              </a:buClr>
              <a:buFont typeface="Arial"/>
              <a:buNone/>
            </a:pPr>
            <a:endParaRPr sz="800" b="0" i="0" u="none" strike="noStrike" cap="none" baseline="0" dirty="0">
              <a:solidFill>
                <a:schemeClr val="bg2"/>
              </a:solidFill>
              <a:latin typeface="Helvetica Neue"/>
              <a:ea typeface="Helvetica Neue"/>
              <a:cs typeface="Helvetica Neue"/>
              <a:sym typeface="Helvetica Neue"/>
            </a:endParaRPr>
          </a:p>
        </p:txBody>
      </p:sp>
      <p:sp>
        <p:nvSpPr>
          <p:cNvPr id="4" name="Slide Number Placeholder 3"/>
          <p:cNvSpPr>
            <a:spLocks noGrp="1"/>
          </p:cNvSpPr>
          <p:nvPr>
            <p:ph type="sldNum" sz="quarter" idx="4"/>
          </p:nvPr>
        </p:nvSpPr>
        <p:spPr>
          <a:xfrm>
            <a:off x="12859" y="6488297"/>
            <a:ext cx="804184" cy="366183"/>
          </a:xfrm>
          <a:prstGeom prst="rect">
            <a:avLst/>
          </a:prstGeom>
        </p:spPr>
        <p:txBody>
          <a:bodyPr vert="horz" lIns="91440" tIns="45720" rIns="91440" bIns="45720" rtlCol="0" anchor="ctr"/>
          <a:lstStyle>
            <a:lvl1pPr algn="l">
              <a:defRPr sz="1200">
                <a:solidFill>
                  <a:schemeClr val="bg2"/>
                </a:solidFill>
                <a:latin typeface="Helvetica Neue"/>
                <a:cs typeface="Helvetica Neue"/>
              </a:defRPr>
            </a:lvl1pPr>
          </a:lstStyle>
          <a:p>
            <a:fld id="{95E3A436-1048-CA4E-9C3F-FCB70029503E}" type="slidenum">
              <a:rPr lang="en-US" smtClean="0"/>
              <a:pPr/>
              <a:t>‹#›</a:t>
            </a:fld>
            <a:endParaRPr lang="en-US" dirty="0"/>
          </a:p>
        </p:txBody>
      </p:sp>
    </p:spTree>
    <p:extLst>
      <p:ext uri="{BB962C8B-B14F-4D97-AF65-F5344CB8AC3E}">
        <p14:creationId xmlns:p14="http://schemas.microsoft.com/office/powerpoint/2010/main" val="4121341094"/>
      </p:ext>
    </p:extLst>
  </p:cSld>
  <p:clrMap bg1="lt1" tx1="dk1" bg2="dk2" tx2="lt2" accent1="accent1" accent2="accent2" accent3="accent3" accent4="accent4" accent5="accent5" accent6="accent6" hlink="hlink" folHlink="folHlink"/>
  <p:sldLayoutIdLst>
    <p:sldLayoutId id="2147483720" r:id="rId1"/>
    <p:sldLayoutId id="2147483721" r:id="rId2"/>
    <p:sldLayoutId id="2147483722" r:id="rId3"/>
    <p:sldLayoutId id="2147483723" r:id="rId4"/>
    <p:sldLayoutId id="2147483724" r:id="rId5"/>
    <p:sldLayoutId id="2147483725" r:id="rId6"/>
    <p:sldLayoutId id="2147483726" r:id="rId7"/>
    <p:sldLayoutId id="2147483727" r:id="rId8"/>
    <p:sldLayoutId id="2147483728" r:id="rId9"/>
    <p:sldLayoutId id="2147483729" r:id="rId10"/>
    <p:sldLayoutId id="2147483730" r:id="rId11"/>
    <p:sldLayoutId id="2147483731" r:id="rId12"/>
    <p:sldLayoutId id="2147483732" r:id="rId13"/>
    <p:sldLayoutId id="2147483733" r:id="rId14"/>
    <p:sldLayoutId id="2147483734" r:id="rId15"/>
    <p:sldLayoutId id="2147483735" r:id="rId16"/>
    <p:sldLayoutId id="2147483736" r:id="rId17"/>
    <p:sldLayoutId id="2147483737" r:id="rId18"/>
    <p:sldLayoutId id="2147483738" r:id="rId19"/>
    <p:sldLayoutId id="2147483739" r:id="rId20"/>
    <p:sldLayoutId id="2147483740" r:id="rId21"/>
    <p:sldLayoutId id="2147483741" r:id="rId22"/>
    <p:sldLayoutId id="2147483742" r:id="rId23"/>
    <p:sldLayoutId id="2147483743" r:id="rId24"/>
    <p:sldLayoutId id="2147483744" r:id="rId25"/>
    <p:sldLayoutId id="2147483745" r:id="rId26"/>
    <p:sldLayoutId id="2147483746" r:id="rId27"/>
    <p:sldLayoutId id="2147483747" r:id="rId28"/>
    <p:sldLayoutId id="2147483748" r:id="rId29"/>
    <p:sldLayoutId id="2147483749" r:id="rId30"/>
    <p:sldLayoutId id="2147483750" r:id="rId31"/>
    <p:sldLayoutId id="2147483751" r:id="rId32"/>
    <p:sldLayoutId id="2147483752" r:id="rId33"/>
    <p:sldLayoutId id="2147483753" r:id="rId34"/>
    <p:sldLayoutId id="2147483754" r:id="rId35"/>
    <p:sldLayoutId id="2147483755" r:id="rId36"/>
    <p:sldLayoutId id="2147483756" r:id="rId37"/>
    <p:sldLayoutId id="2147483757" r:id="rId38"/>
    <p:sldLayoutId id="2147483758" r:id="rId39"/>
    <p:sldLayoutId id="2147483759" r:id="rId40"/>
    <p:sldLayoutId id="2147483760" r:id="rId41"/>
    <p:sldLayoutId id="2147483761" r:id="rId42"/>
    <p:sldLayoutId id="2147483762" r:id="rId43"/>
    <p:sldLayoutId id="2147483763" r:id="rId44"/>
    <p:sldLayoutId id="2147483764" r:id="rId45"/>
    <p:sldLayoutId id="2147483765" r:id="rId46"/>
    <p:sldLayoutId id="2147483766" r:id="rId47"/>
    <p:sldLayoutId id="2147483767" r:id="rId48"/>
    <p:sldLayoutId id="2147483768" r:id="rId49"/>
    <p:sldLayoutId id="2147483769" r:id="rId50"/>
    <p:sldLayoutId id="2147483770" r:id="rId51"/>
    <p:sldLayoutId id="2147483771" r:id="rId52"/>
    <p:sldLayoutId id="2147483772" r:id="rId53"/>
    <p:sldLayoutId id="2147483773" r:id="rId54"/>
    <p:sldLayoutId id="2147483774" r:id="rId55"/>
    <p:sldLayoutId id="2147483775" r:id="rId56"/>
    <p:sldLayoutId id="2147483776" r:id="rId57"/>
    <p:sldLayoutId id="2147483777" r:id="rId58"/>
    <p:sldLayoutId id="2147483778" r:id="rId59"/>
  </p:sldLayoutIdLst>
  <p:hf hdr="0" ftr="0" dt="0"/>
  <p:txStyles>
    <p:titleStyle>
      <a:defPPr marR="0" algn="l" rtl="0">
        <a:lnSpc>
          <a:spcPct val="100000"/>
        </a:lnSpc>
        <a:spcBef>
          <a:spcPts val="0"/>
        </a:spcBef>
        <a:spcAft>
          <a:spcPts val="0"/>
        </a:spcAft>
      </a:defPPr>
      <a:lvl1pPr marR="0" algn="l" rtl="0" eaLnBrk="1" hangingPunct="1">
        <a:lnSpc>
          <a:spcPct val="100000"/>
        </a:lnSpc>
        <a:spcBef>
          <a:spcPts val="0"/>
        </a:spcBef>
        <a:spcAft>
          <a:spcPts val="0"/>
        </a:spcAft>
        <a:buNone/>
        <a:defRPr sz="5333" b="0" i="0" u="none" strike="noStrike" cap="all" baseline="0">
          <a:solidFill>
            <a:srgbClr val="000000"/>
          </a:solidFill>
          <a:latin typeface="Arial"/>
          <a:ea typeface="Arial"/>
          <a:cs typeface="Arial"/>
          <a:sym typeface="Arial"/>
          <a:rtl val="0"/>
        </a:defRPr>
      </a:lvl1pPr>
      <a:lvl2pPr marR="0" algn="l" rtl="0" eaLnBrk="1" hangingPunct="1">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2pPr>
    </p:titleStyle>
    <p:bodyStyle>
      <a:defPPr marR="0" algn="l" rtl="0">
        <a:lnSpc>
          <a:spcPct val="100000"/>
        </a:lnSpc>
        <a:spcBef>
          <a:spcPts val="0"/>
        </a:spcBef>
        <a:spcAft>
          <a:spcPts val="0"/>
        </a:spcAft>
      </a:defPPr>
      <a:lvl1pPr marR="0" algn="l" rtl="0" eaLnBrk="1" hangingPunct="1">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1pPr>
      <a:lvl2pPr marR="0" algn="l" rtl="0" eaLnBrk="1" hangingPunct="1">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2pPr>
      <a:lvl3pPr marR="0" algn="l" rtl="0" eaLnBrk="1" hangingPunct="1">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3pPr>
      <a:lvl4pPr marR="0" algn="l" rtl="0" eaLnBrk="1" hangingPunct="1">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4pPr>
      <a:lvl5pPr marR="0" algn="l" rtl="0" eaLnBrk="1" hangingPunct="1">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5pPr>
      <a:lvl6pPr marR="0" algn="l" rtl="0" eaLnBrk="1" hangingPunct="1">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6pPr>
      <a:lvl7pPr marR="0" algn="l" rtl="0" eaLnBrk="1" hangingPunct="1">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7pPr>
      <a:lvl8pPr marR="0" algn="l" rtl="0" eaLnBrk="1" hangingPunct="1">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8pPr>
      <a:lvl9pPr marR="0" algn="l" rtl="0" eaLnBrk="1" hangingPunct="1">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eaLnBrk="1" hangingPunct="1">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1pPr>
      <a:lvl2pPr marR="0" algn="l" rtl="0" eaLnBrk="1" hangingPunct="1">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2pPr>
      <a:lvl3pPr marR="0" algn="l" rtl="0" eaLnBrk="1" hangingPunct="1">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3pPr>
      <a:lvl4pPr marR="0" algn="l" rtl="0" eaLnBrk="1" hangingPunct="1">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4pPr>
      <a:lvl5pPr marR="0" algn="l" rtl="0" eaLnBrk="1" hangingPunct="1">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5pPr>
      <a:lvl6pPr marR="0" algn="l" rtl="0" eaLnBrk="1" hangingPunct="1">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6pPr>
      <a:lvl7pPr marR="0" algn="l" rtl="0" eaLnBrk="1" hangingPunct="1">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7pPr>
      <a:lvl8pPr marR="0" algn="l" rtl="0" eaLnBrk="1" hangingPunct="1">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8pPr>
      <a:lvl9pPr marR="0" algn="l" rtl="0" eaLnBrk="1" hangingPunct="1">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xml"/><Relationship Id="rId1" Type="http://schemas.openxmlformats.org/officeDocument/2006/relationships/slideLayout" Target="../slideLayouts/slideLayout25.xml"/></Relationships>
</file>

<file path=ppt/slides/_rels/slide1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7.xml"/><Relationship Id="rId1" Type="http://schemas.openxmlformats.org/officeDocument/2006/relationships/slideLayout" Target="../slideLayouts/slideLayout25.xml"/><Relationship Id="rId4" Type="http://schemas.openxmlformats.org/officeDocument/2006/relationships/image" Target="../media/image47.png"/></Relationships>
</file>

<file path=ppt/slides/_rels/slide1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8.xml"/><Relationship Id="rId1" Type="http://schemas.openxmlformats.org/officeDocument/2006/relationships/slideLayout" Target="../slideLayouts/slideLayout25.xml"/></Relationships>
</file>

<file path=ppt/slides/_rels/slide1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9.xml"/><Relationship Id="rId1" Type="http://schemas.openxmlformats.org/officeDocument/2006/relationships/slideLayout" Target="../slideLayouts/slideLayout25.xml"/></Relationships>
</file>

<file path=ppt/slides/_rels/slide1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0.xml"/><Relationship Id="rId1" Type="http://schemas.openxmlformats.org/officeDocument/2006/relationships/slideLayout" Target="../slideLayouts/slideLayout25.xml"/></Relationships>
</file>

<file path=ppt/slides/_rels/slide1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1.xml"/><Relationship Id="rId1" Type="http://schemas.openxmlformats.org/officeDocument/2006/relationships/slideLayout" Target="../slideLayouts/slideLayout25.xml"/></Relationships>
</file>

<file path=ppt/slides/_rels/slide1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2.xml"/><Relationship Id="rId1" Type="http://schemas.openxmlformats.org/officeDocument/2006/relationships/slideLayout" Target="../slideLayouts/slideLayout25.xml"/></Relationships>
</file>

<file path=ppt/slides/_rels/slide1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3.xml"/><Relationship Id="rId1" Type="http://schemas.openxmlformats.org/officeDocument/2006/relationships/slideLayout" Target="../slideLayouts/slideLayout25.xml"/><Relationship Id="rId4" Type="http://schemas.openxmlformats.org/officeDocument/2006/relationships/image" Target="../media/image54.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5.xml"/></Relationships>
</file>

<file path=ppt/slides/_rels/slide19.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notesSlide" Target="../notesSlides/notesSlide15.xml"/><Relationship Id="rId1" Type="http://schemas.openxmlformats.org/officeDocument/2006/relationships/slideLayout" Target="../slideLayouts/slideLayout25.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 Id="rId9" Type="http://schemas.openxmlformats.org/officeDocument/2006/relationships/image" Target="../media/image6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2.xml.rels><?xml version="1.0" encoding="UTF-8" standalone="yes"?>
<Relationships xmlns="http://schemas.openxmlformats.org/package/2006/relationships"><Relationship Id="rId8" Type="http://schemas.microsoft.com/office/2007/relationships/hdphoto" Target="../media/hdphoto6.wdp"/><Relationship Id="rId3" Type="http://schemas.openxmlformats.org/officeDocument/2006/relationships/image" Target="../media/image62.png"/><Relationship Id="rId7" Type="http://schemas.openxmlformats.org/officeDocument/2006/relationships/image" Target="../media/image65.png"/><Relationship Id="rId12" Type="http://schemas.microsoft.com/office/2007/relationships/hdphoto" Target="../media/hdphoto8.wdp"/><Relationship Id="rId2" Type="http://schemas.openxmlformats.org/officeDocument/2006/relationships/notesSlide" Target="../notesSlides/notesSlide16.xml"/><Relationship Id="rId1" Type="http://schemas.openxmlformats.org/officeDocument/2006/relationships/slideLayout" Target="../slideLayouts/slideLayout25.xml"/><Relationship Id="rId6" Type="http://schemas.openxmlformats.org/officeDocument/2006/relationships/image" Target="../media/image64.png"/><Relationship Id="rId11" Type="http://schemas.openxmlformats.org/officeDocument/2006/relationships/image" Target="../media/image67.png"/><Relationship Id="rId5" Type="http://schemas.openxmlformats.org/officeDocument/2006/relationships/image" Target="../media/image63.png"/><Relationship Id="rId10" Type="http://schemas.microsoft.com/office/2007/relationships/hdphoto" Target="../media/hdphoto7.wdp"/><Relationship Id="rId4" Type="http://schemas.microsoft.com/office/2007/relationships/hdphoto" Target="../media/hdphoto5.wdp"/><Relationship Id="rId9" Type="http://schemas.openxmlformats.org/officeDocument/2006/relationships/image" Target="../media/image66.png"/></Relationships>
</file>

<file path=ppt/slides/_rels/slide2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7.xml"/><Relationship Id="rId1" Type="http://schemas.openxmlformats.org/officeDocument/2006/relationships/slideLayout" Target="../slideLayouts/slideLayout25.xml"/></Relationships>
</file>

<file path=ppt/slides/_rels/slide2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5.xml"/></Relationships>
</file>

<file path=ppt/slides/_rels/slide25.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5.xml"/></Relationships>
</file>

<file path=ppt/slides/_rels/slide26.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5.xml"/></Relationships>
</file>

<file path=ppt/slides/_rels/slide2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8.xml"/><Relationship Id="rId1" Type="http://schemas.openxmlformats.org/officeDocument/2006/relationships/slideLayout" Target="../slideLayouts/slideLayout25.xml"/></Relationships>
</file>

<file path=ppt/slides/_rels/slide2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9.xml"/><Relationship Id="rId1" Type="http://schemas.openxmlformats.org/officeDocument/2006/relationships/slideLayout" Target="../slideLayouts/slideLayout2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9.jpg"/><Relationship Id="rId7" Type="http://schemas.microsoft.com/office/2007/relationships/hdphoto" Target="../media/hdphoto3.wdp"/><Relationship Id="rId2" Type="http://schemas.openxmlformats.org/officeDocument/2006/relationships/notesSlide" Target="../notesSlides/notesSlide1.xml"/><Relationship Id="rId1" Type="http://schemas.openxmlformats.org/officeDocument/2006/relationships/slideLayout" Target="../slideLayouts/slideLayout28.xml"/><Relationship Id="rId6" Type="http://schemas.openxmlformats.org/officeDocument/2006/relationships/image" Target="../media/image41.png"/><Relationship Id="rId5" Type="http://schemas.microsoft.com/office/2007/relationships/hdphoto" Target="../media/hdphoto2.wdp"/><Relationship Id="rId4" Type="http://schemas.openxmlformats.org/officeDocument/2006/relationships/image" Target="../media/image40.png"/><Relationship Id="rId9" Type="http://schemas.microsoft.com/office/2007/relationships/hdphoto" Target="../media/hdphoto4.wdp"/></Relationships>
</file>

<file path=ppt/slides/_rels/slide3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0.xml"/><Relationship Id="rId1" Type="http://schemas.openxmlformats.org/officeDocument/2006/relationships/slideLayout" Target="../slideLayouts/slideLayout25.xml"/><Relationship Id="rId4" Type="http://schemas.microsoft.com/office/2007/relationships/hdphoto" Target="../media/hdphoto9.wdp"/></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5.xml"/></Relationships>
</file>

<file path=ppt/slides/_rels/slide32.xml.rels><?xml version="1.0" encoding="UTF-8" standalone="yes"?>
<Relationships xmlns="http://schemas.openxmlformats.org/package/2006/relationships"><Relationship Id="rId3" Type="http://schemas.openxmlformats.org/officeDocument/2006/relationships/hyperlink" Target="https://github.com/mdhuffer299/nfl-azureml" TargetMode="External"/><Relationship Id="rId7" Type="http://schemas.openxmlformats.org/officeDocument/2006/relationships/hyperlink" Target="https://github.com/ryurko/nflscrapR-data" TargetMode="External"/><Relationship Id="rId2" Type="http://schemas.openxmlformats.org/officeDocument/2006/relationships/hyperlink" Target="https://gallery.cortanaintelligence.com/Experiment/NFL-Play-Type-Prediction" TargetMode="External"/><Relationship Id="rId1" Type="http://schemas.openxmlformats.org/officeDocument/2006/relationships/slideLayout" Target="../slideLayouts/slideLayout25.xml"/><Relationship Id="rId6" Type="http://schemas.openxmlformats.org/officeDocument/2006/relationships/hyperlink" Target="https://www.linkedin.com/in/michael-huffer-8664086a" TargetMode="External"/><Relationship Id="rId5" Type="http://schemas.openxmlformats.org/officeDocument/2006/relationships/hyperlink" Target="mailto:mhuffer299@gmail.com" TargetMode="External"/><Relationship Id="rId4" Type="http://schemas.openxmlformats.org/officeDocument/2006/relationships/hyperlink" Target="mailto:mhuffer@dminc.com"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xml"/><Relationship Id="rId1" Type="http://schemas.openxmlformats.org/officeDocument/2006/relationships/slideLayout" Target="../slideLayouts/slideLayout25.xml"/></Relationships>
</file>

<file path=ppt/slides/_rels/slide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xml"/><Relationship Id="rId1" Type="http://schemas.openxmlformats.org/officeDocument/2006/relationships/slideLayout" Target="../slideLayouts/slideLayout2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D0A468-4C9E-4B0B-8E60-26322A08C1CA}"/>
              </a:ext>
            </a:extLst>
          </p:cNvPr>
          <p:cNvSpPr>
            <a:spLocks noGrp="1"/>
          </p:cNvSpPr>
          <p:nvPr>
            <p:ph type="ctrTitle"/>
          </p:nvPr>
        </p:nvSpPr>
        <p:spPr/>
        <p:txBody>
          <a:bodyPr/>
          <a:lstStyle/>
          <a:p>
            <a:r>
              <a:rPr lang="en-US" dirty="0"/>
              <a:t>Integrating Azure ML with Power BI</a:t>
            </a:r>
          </a:p>
        </p:txBody>
      </p:sp>
      <p:sp>
        <p:nvSpPr>
          <p:cNvPr id="3" name="Subtitle 2">
            <a:extLst>
              <a:ext uri="{FF2B5EF4-FFF2-40B4-BE49-F238E27FC236}">
                <a16:creationId xmlns:a16="http://schemas.microsoft.com/office/drawing/2014/main" id="{7EBA52B6-180E-4A02-AD1E-ED1BD5FF1BFF}"/>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27525307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33B6B4-C66E-4E81-8366-DD6639F69658}"/>
              </a:ext>
            </a:extLst>
          </p:cNvPr>
          <p:cNvSpPr>
            <a:spLocks noGrp="1"/>
          </p:cNvSpPr>
          <p:nvPr>
            <p:ph type="title"/>
          </p:nvPr>
        </p:nvSpPr>
        <p:spPr/>
        <p:txBody>
          <a:bodyPr/>
          <a:lstStyle/>
          <a:p>
            <a:r>
              <a:rPr lang="en-US" dirty="0"/>
              <a:t>Import data to Azure Machine learning</a:t>
            </a:r>
          </a:p>
        </p:txBody>
      </p:sp>
      <p:sp>
        <p:nvSpPr>
          <p:cNvPr id="3" name="Text Placeholder 2">
            <a:extLst>
              <a:ext uri="{FF2B5EF4-FFF2-40B4-BE49-F238E27FC236}">
                <a16:creationId xmlns:a16="http://schemas.microsoft.com/office/drawing/2014/main" id="{1916823D-FFF9-413B-A24F-7DDFF0997FE5}"/>
              </a:ext>
            </a:extLst>
          </p:cNvPr>
          <p:cNvSpPr>
            <a:spLocks noGrp="1"/>
          </p:cNvSpPr>
          <p:nvPr>
            <p:ph type="body" sz="quarter" idx="10"/>
          </p:nvPr>
        </p:nvSpPr>
        <p:spPr>
          <a:xfrm>
            <a:off x="6315439" y="2410891"/>
            <a:ext cx="4805967" cy="4225907"/>
          </a:xfrm>
        </p:spPr>
        <p:txBody>
          <a:bodyPr/>
          <a:lstStyle/>
          <a:p>
            <a:r>
              <a:rPr lang="en-US" dirty="0"/>
              <a:t>Azure Blob Storage</a:t>
            </a:r>
          </a:p>
          <a:p>
            <a:r>
              <a:rPr lang="en-US" dirty="0"/>
              <a:t>Azure SQL DB</a:t>
            </a:r>
          </a:p>
          <a:p>
            <a:r>
              <a:rPr lang="en-US" dirty="0"/>
              <a:t>Hive Query</a:t>
            </a:r>
          </a:p>
          <a:p>
            <a:r>
              <a:rPr lang="en-US" dirty="0"/>
              <a:t>Website</a:t>
            </a:r>
          </a:p>
          <a:p>
            <a:r>
              <a:rPr lang="en-US" dirty="0"/>
              <a:t>On-premise SQL Server</a:t>
            </a:r>
          </a:p>
        </p:txBody>
      </p:sp>
      <p:pic>
        <p:nvPicPr>
          <p:cNvPr id="4" name="Picture 3">
            <a:extLst>
              <a:ext uri="{FF2B5EF4-FFF2-40B4-BE49-F238E27FC236}">
                <a16:creationId xmlns:a16="http://schemas.microsoft.com/office/drawing/2014/main" id="{4F950501-E773-48BE-A72C-E1C2A3D95B0D}"/>
              </a:ext>
            </a:extLst>
          </p:cNvPr>
          <p:cNvPicPr>
            <a:picLocks noChangeAspect="1"/>
          </p:cNvPicPr>
          <p:nvPr/>
        </p:nvPicPr>
        <p:blipFill>
          <a:blip r:embed="rId3"/>
          <a:stretch>
            <a:fillRect/>
          </a:stretch>
        </p:blipFill>
        <p:spPr>
          <a:xfrm>
            <a:off x="1121258" y="2410891"/>
            <a:ext cx="4272347" cy="4225908"/>
          </a:xfrm>
          <a:prstGeom prst="rect">
            <a:avLst/>
          </a:prstGeom>
          <a:ln>
            <a:solidFill>
              <a:schemeClr val="tx1"/>
            </a:solidFill>
          </a:ln>
        </p:spPr>
      </p:pic>
    </p:spTree>
    <p:extLst>
      <p:ext uri="{BB962C8B-B14F-4D97-AF65-F5344CB8AC3E}">
        <p14:creationId xmlns:p14="http://schemas.microsoft.com/office/powerpoint/2010/main" val="34301139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09AFEA-9A20-42A0-BFC1-76672AFAD011}"/>
              </a:ext>
            </a:extLst>
          </p:cNvPr>
          <p:cNvSpPr>
            <a:spLocks noGrp="1"/>
          </p:cNvSpPr>
          <p:nvPr>
            <p:ph type="title"/>
          </p:nvPr>
        </p:nvSpPr>
        <p:spPr/>
        <p:txBody>
          <a:bodyPr/>
          <a:lstStyle/>
          <a:p>
            <a:r>
              <a:rPr lang="en-US" dirty="0"/>
              <a:t>Explore and Summarize data</a:t>
            </a:r>
          </a:p>
        </p:txBody>
      </p:sp>
      <p:sp>
        <p:nvSpPr>
          <p:cNvPr id="3" name="Text Placeholder 2">
            <a:extLst>
              <a:ext uri="{FF2B5EF4-FFF2-40B4-BE49-F238E27FC236}">
                <a16:creationId xmlns:a16="http://schemas.microsoft.com/office/drawing/2014/main" id="{B6EEA724-CD22-44C9-A7CB-C77B4B15E727}"/>
              </a:ext>
            </a:extLst>
          </p:cNvPr>
          <p:cNvSpPr>
            <a:spLocks noGrp="1"/>
          </p:cNvSpPr>
          <p:nvPr>
            <p:ph type="body" sz="quarter" idx="10"/>
          </p:nvPr>
        </p:nvSpPr>
        <p:spPr>
          <a:xfrm>
            <a:off x="609599" y="2275664"/>
            <a:ext cx="5385516" cy="4225907"/>
          </a:xfrm>
        </p:spPr>
        <p:txBody>
          <a:bodyPr/>
          <a:lstStyle/>
          <a:p>
            <a:r>
              <a:rPr lang="en-US" dirty="0"/>
              <a:t>Univariate summaries</a:t>
            </a:r>
          </a:p>
          <a:p>
            <a:pPr lvl="1"/>
            <a:r>
              <a:rPr lang="en-US" dirty="0"/>
              <a:t>Create</a:t>
            </a:r>
          </a:p>
          <a:p>
            <a:pPr lvl="1"/>
            <a:r>
              <a:rPr lang="en-US" dirty="0"/>
              <a:t>Visualize</a:t>
            </a:r>
          </a:p>
          <a:p>
            <a:r>
              <a:rPr lang="en-US" dirty="0"/>
              <a:t>Multivariate summaries</a:t>
            </a:r>
          </a:p>
          <a:p>
            <a:pPr lvl="1"/>
            <a:r>
              <a:rPr lang="en-US" dirty="0"/>
              <a:t>Create</a:t>
            </a:r>
          </a:p>
          <a:p>
            <a:pPr lvl="1"/>
            <a:r>
              <a:rPr lang="en-US" dirty="0"/>
              <a:t>Visualize</a:t>
            </a:r>
          </a:p>
          <a:p>
            <a:r>
              <a:rPr lang="en-US" dirty="0"/>
              <a:t>Custom Visualizations</a:t>
            </a:r>
          </a:p>
          <a:p>
            <a:pPr lvl="1"/>
            <a:r>
              <a:rPr lang="en-US" dirty="0"/>
              <a:t>R</a:t>
            </a:r>
          </a:p>
          <a:p>
            <a:pPr lvl="1"/>
            <a:r>
              <a:rPr lang="en-US" dirty="0"/>
              <a:t>Python</a:t>
            </a:r>
          </a:p>
          <a:p>
            <a:endParaRPr lang="en-US" dirty="0"/>
          </a:p>
        </p:txBody>
      </p:sp>
      <p:grpSp>
        <p:nvGrpSpPr>
          <p:cNvPr id="6" name="Group 5">
            <a:extLst>
              <a:ext uri="{FF2B5EF4-FFF2-40B4-BE49-F238E27FC236}">
                <a16:creationId xmlns:a16="http://schemas.microsoft.com/office/drawing/2014/main" id="{FE5B1A23-BB2E-41E9-ACFF-398C78AEEA5A}"/>
              </a:ext>
            </a:extLst>
          </p:cNvPr>
          <p:cNvGrpSpPr/>
          <p:nvPr/>
        </p:nvGrpSpPr>
        <p:grpSpPr>
          <a:xfrm>
            <a:off x="6386311" y="2593796"/>
            <a:ext cx="4520229" cy="3589642"/>
            <a:chOff x="7429500" y="2743200"/>
            <a:chExt cx="4520229" cy="3589642"/>
          </a:xfrm>
        </p:grpSpPr>
        <p:pic>
          <p:nvPicPr>
            <p:cNvPr id="4" name="Picture 3">
              <a:extLst>
                <a:ext uri="{FF2B5EF4-FFF2-40B4-BE49-F238E27FC236}">
                  <a16:creationId xmlns:a16="http://schemas.microsoft.com/office/drawing/2014/main" id="{B1E71780-ACE3-4C51-A573-E8B28EE14E2E}"/>
                </a:ext>
              </a:extLst>
            </p:cNvPr>
            <p:cNvPicPr>
              <a:picLocks noChangeAspect="1"/>
            </p:cNvPicPr>
            <p:nvPr/>
          </p:nvPicPr>
          <p:blipFill>
            <a:blip r:embed="rId3"/>
            <a:stretch>
              <a:fillRect/>
            </a:stretch>
          </p:blipFill>
          <p:spPr>
            <a:xfrm>
              <a:off x="7429500" y="2743200"/>
              <a:ext cx="4520229" cy="3589642"/>
            </a:xfrm>
            <a:prstGeom prst="rect">
              <a:avLst/>
            </a:prstGeom>
            <a:ln>
              <a:solidFill>
                <a:schemeClr val="tx1"/>
              </a:solidFill>
            </a:ln>
          </p:spPr>
        </p:pic>
        <p:pic>
          <p:nvPicPr>
            <p:cNvPr id="5" name="Picture 4">
              <a:extLst>
                <a:ext uri="{FF2B5EF4-FFF2-40B4-BE49-F238E27FC236}">
                  <a16:creationId xmlns:a16="http://schemas.microsoft.com/office/drawing/2014/main" id="{245540CD-4AA5-4DE7-8716-FE28EA37CF90}"/>
                </a:ext>
              </a:extLst>
            </p:cNvPr>
            <p:cNvPicPr>
              <a:picLocks noChangeAspect="1"/>
            </p:cNvPicPr>
            <p:nvPr/>
          </p:nvPicPr>
          <p:blipFill>
            <a:blip r:embed="rId4"/>
            <a:stretch>
              <a:fillRect/>
            </a:stretch>
          </p:blipFill>
          <p:spPr>
            <a:xfrm>
              <a:off x="9266349" y="2808700"/>
              <a:ext cx="2664064" cy="2231386"/>
            </a:xfrm>
            <a:prstGeom prst="rect">
              <a:avLst/>
            </a:prstGeom>
            <a:ln>
              <a:noFill/>
            </a:ln>
          </p:spPr>
        </p:pic>
      </p:grpSp>
    </p:spTree>
    <p:extLst>
      <p:ext uri="{BB962C8B-B14F-4D97-AF65-F5344CB8AC3E}">
        <p14:creationId xmlns:p14="http://schemas.microsoft.com/office/powerpoint/2010/main" val="11485068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45C464-C586-499B-8AC1-379B5F685D64}"/>
              </a:ext>
            </a:extLst>
          </p:cNvPr>
          <p:cNvSpPr>
            <a:spLocks noGrp="1"/>
          </p:cNvSpPr>
          <p:nvPr>
            <p:ph type="title"/>
          </p:nvPr>
        </p:nvSpPr>
        <p:spPr/>
        <p:txBody>
          <a:bodyPr/>
          <a:lstStyle/>
          <a:p>
            <a:r>
              <a:rPr lang="en-US" dirty="0"/>
              <a:t>Cleanse data for Azure Machine learning</a:t>
            </a:r>
          </a:p>
        </p:txBody>
      </p:sp>
      <p:sp>
        <p:nvSpPr>
          <p:cNvPr id="3" name="Text Placeholder 2">
            <a:extLst>
              <a:ext uri="{FF2B5EF4-FFF2-40B4-BE49-F238E27FC236}">
                <a16:creationId xmlns:a16="http://schemas.microsoft.com/office/drawing/2014/main" id="{C79A247D-6540-4BE9-803A-8A6A30BCB883}"/>
              </a:ext>
            </a:extLst>
          </p:cNvPr>
          <p:cNvSpPr>
            <a:spLocks noGrp="1"/>
          </p:cNvSpPr>
          <p:nvPr>
            <p:ph type="body" sz="quarter" idx="10"/>
          </p:nvPr>
        </p:nvSpPr>
        <p:spPr>
          <a:xfrm>
            <a:off x="609599" y="2275664"/>
            <a:ext cx="5237409" cy="4225907"/>
          </a:xfrm>
        </p:spPr>
        <p:txBody>
          <a:bodyPr/>
          <a:lstStyle/>
          <a:p>
            <a:r>
              <a:rPr lang="en-US" dirty="0"/>
              <a:t>Missing data</a:t>
            </a:r>
          </a:p>
          <a:p>
            <a:r>
              <a:rPr lang="en-US" dirty="0"/>
              <a:t>Outliers</a:t>
            </a:r>
          </a:p>
          <a:p>
            <a:r>
              <a:rPr lang="en-US" dirty="0"/>
              <a:t>Remove columns or rows</a:t>
            </a:r>
          </a:p>
        </p:txBody>
      </p:sp>
      <p:pic>
        <p:nvPicPr>
          <p:cNvPr id="4" name="Picture 3">
            <a:extLst>
              <a:ext uri="{FF2B5EF4-FFF2-40B4-BE49-F238E27FC236}">
                <a16:creationId xmlns:a16="http://schemas.microsoft.com/office/drawing/2014/main" id="{31AF8CAA-12F4-4306-B1EB-7CA76E166A0E}"/>
              </a:ext>
            </a:extLst>
          </p:cNvPr>
          <p:cNvPicPr>
            <a:picLocks noChangeAspect="1"/>
          </p:cNvPicPr>
          <p:nvPr/>
        </p:nvPicPr>
        <p:blipFill>
          <a:blip r:embed="rId3"/>
          <a:stretch>
            <a:fillRect/>
          </a:stretch>
        </p:blipFill>
        <p:spPr>
          <a:xfrm>
            <a:off x="6096000" y="2220684"/>
            <a:ext cx="3733560" cy="4414157"/>
          </a:xfrm>
          <a:prstGeom prst="rect">
            <a:avLst/>
          </a:prstGeom>
          <a:ln>
            <a:solidFill>
              <a:schemeClr val="tx1"/>
            </a:solidFill>
          </a:ln>
        </p:spPr>
      </p:pic>
    </p:spTree>
    <p:extLst>
      <p:ext uri="{BB962C8B-B14F-4D97-AF65-F5344CB8AC3E}">
        <p14:creationId xmlns:p14="http://schemas.microsoft.com/office/powerpoint/2010/main" val="42834071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7A95F1-09CC-419D-B8FF-8F7B4B3FE305}"/>
              </a:ext>
            </a:extLst>
          </p:cNvPr>
          <p:cNvSpPr>
            <a:spLocks noGrp="1"/>
          </p:cNvSpPr>
          <p:nvPr>
            <p:ph type="title"/>
          </p:nvPr>
        </p:nvSpPr>
        <p:spPr/>
        <p:txBody>
          <a:bodyPr/>
          <a:lstStyle/>
          <a:p>
            <a:r>
              <a:rPr lang="en-US" dirty="0"/>
              <a:t>Perform Feature engineering</a:t>
            </a:r>
          </a:p>
        </p:txBody>
      </p:sp>
      <p:sp>
        <p:nvSpPr>
          <p:cNvPr id="3" name="Text Placeholder 2">
            <a:extLst>
              <a:ext uri="{FF2B5EF4-FFF2-40B4-BE49-F238E27FC236}">
                <a16:creationId xmlns:a16="http://schemas.microsoft.com/office/drawing/2014/main" id="{B438477B-FDEA-40FF-9BDB-45ACB8E5E59E}"/>
              </a:ext>
            </a:extLst>
          </p:cNvPr>
          <p:cNvSpPr>
            <a:spLocks noGrp="1"/>
          </p:cNvSpPr>
          <p:nvPr>
            <p:ph type="body" sz="quarter" idx="10"/>
          </p:nvPr>
        </p:nvSpPr>
        <p:spPr>
          <a:xfrm>
            <a:off x="609599" y="2275664"/>
            <a:ext cx="6615449" cy="4225907"/>
          </a:xfrm>
        </p:spPr>
        <p:txBody>
          <a:bodyPr/>
          <a:lstStyle/>
          <a:p>
            <a:r>
              <a:rPr lang="en-US" dirty="0"/>
              <a:t>Merge data</a:t>
            </a:r>
          </a:p>
          <a:p>
            <a:pPr lvl="1"/>
            <a:r>
              <a:rPr lang="en-US" dirty="0"/>
              <a:t>By columns</a:t>
            </a:r>
          </a:p>
          <a:p>
            <a:pPr lvl="1"/>
            <a:r>
              <a:rPr lang="en-US" dirty="0"/>
              <a:t>By rows</a:t>
            </a:r>
          </a:p>
          <a:p>
            <a:r>
              <a:rPr lang="en-US" dirty="0"/>
              <a:t>Manually create new features</a:t>
            </a:r>
          </a:p>
          <a:p>
            <a:r>
              <a:rPr lang="en-US" dirty="0"/>
              <a:t>Automatically create new features</a:t>
            </a:r>
          </a:p>
          <a:p>
            <a:r>
              <a:rPr lang="en-US" dirty="0"/>
              <a:t>Manage variable metadata</a:t>
            </a:r>
          </a:p>
          <a:p>
            <a:r>
              <a:rPr lang="en-US" dirty="0"/>
              <a:t>Standardization</a:t>
            </a:r>
          </a:p>
        </p:txBody>
      </p:sp>
      <p:pic>
        <p:nvPicPr>
          <p:cNvPr id="4" name="Picture 3">
            <a:extLst>
              <a:ext uri="{FF2B5EF4-FFF2-40B4-BE49-F238E27FC236}">
                <a16:creationId xmlns:a16="http://schemas.microsoft.com/office/drawing/2014/main" id="{3E8837D0-3737-4CF2-BB23-E3730948F7A0}"/>
              </a:ext>
            </a:extLst>
          </p:cNvPr>
          <p:cNvPicPr>
            <a:picLocks noChangeAspect="1"/>
          </p:cNvPicPr>
          <p:nvPr/>
        </p:nvPicPr>
        <p:blipFill>
          <a:blip r:embed="rId3"/>
          <a:stretch>
            <a:fillRect/>
          </a:stretch>
        </p:blipFill>
        <p:spPr>
          <a:xfrm>
            <a:off x="7467600" y="2703801"/>
            <a:ext cx="4236583" cy="2732251"/>
          </a:xfrm>
          <a:prstGeom prst="rect">
            <a:avLst/>
          </a:prstGeom>
          <a:ln>
            <a:solidFill>
              <a:schemeClr val="tx1"/>
            </a:solidFill>
          </a:ln>
        </p:spPr>
      </p:pic>
    </p:spTree>
    <p:extLst>
      <p:ext uri="{BB962C8B-B14F-4D97-AF65-F5344CB8AC3E}">
        <p14:creationId xmlns:p14="http://schemas.microsoft.com/office/powerpoint/2010/main" val="7621632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26FB97F-5243-4E36-A5CF-DF3DB236303B}"/>
              </a:ext>
            </a:extLst>
          </p:cNvPr>
          <p:cNvSpPr>
            <a:spLocks noGrp="1"/>
          </p:cNvSpPr>
          <p:nvPr>
            <p:ph type="title"/>
          </p:nvPr>
        </p:nvSpPr>
        <p:spPr/>
        <p:txBody>
          <a:bodyPr/>
          <a:lstStyle/>
          <a:p>
            <a:r>
              <a:rPr lang="en-US" dirty="0"/>
              <a:t>Available algorithms</a:t>
            </a:r>
          </a:p>
        </p:txBody>
      </p:sp>
      <p:sp>
        <p:nvSpPr>
          <p:cNvPr id="4" name="Text Placeholder 3">
            <a:extLst>
              <a:ext uri="{FF2B5EF4-FFF2-40B4-BE49-F238E27FC236}">
                <a16:creationId xmlns:a16="http://schemas.microsoft.com/office/drawing/2014/main" id="{C14A18F1-DD30-4CCB-9A03-51D4AF63DB52}"/>
              </a:ext>
            </a:extLst>
          </p:cNvPr>
          <p:cNvSpPr>
            <a:spLocks noGrp="1"/>
          </p:cNvSpPr>
          <p:nvPr>
            <p:ph type="body" sz="quarter" idx="10"/>
          </p:nvPr>
        </p:nvSpPr>
        <p:spPr>
          <a:xfrm>
            <a:off x="4640686" y="2217709"/>
            <a:ext cx="7407500" cy="4225907"/>
          </a:xfrm>
        </p:spPr>
        <p:txBody>
          <a:bodyPr/>
          <a:lstStyle/>
          <a:p>
            <a:r>
              <a:rPr lang="en-US" sz="2000" dirty="0"/>
              <a:t>Classification</a:t>
            </a:r>
          </a:p>
          <a:p>
            <a:pPr lvl="1"/>
            <a:r>
              <a:rPr lang="en-US" sz="2000" dirty="0"/>
              <a:t>16 available algorithms</a:t>
            </a:r>
          </a:p>
          <a:p>
            <a:r>
              <a:rPr lang="en-US" sz="2000" dirty="0"/>
              <a:t>Regression</a:t>
            </a:r>
          </a:p>
          <a:p>
            <a:pPr lvl="1"/>
            <a:r>
              <a:rPr lang="en-US" sz="2000" dirty="0"/>
              <a:t>8 available algorithms</a:t>
            </a:r>
          </a:p>
          <a:p>
            <a:r>
              <a:rPr lang="en-US" sz="2000" dirty="0"/>
              <a:t>Clustering</a:t>
            </a:r>
          </a:p>
          <a:p>
            <a:pPr lvl="1"/>
            <a:r>
              <a:rPr lang="en-US" sz="2000" dirty="0"/>
              <a:t>1 available algorithm</a:t>
            </a:r>
          </a:p>
          <a:p>
            <a:r>
              <a:rPr lang="en-US" sz="2000" dirty="0"/>
              <a:t>Recommender</a:t>
            </a:r>
          </a:p>
          <a:p>
            <a:pPr lvl="1"/>
            <a:r>
              <a:rPr lang="en-US" sz="2000" dirty="0"/>
              <a:t>1 available algorithm</a:t>
            </a:r>
          </a:p>
          <a:p>
            <a:r>
              <a:rPr lang="en-US" sz="2000" dirty="0"/>
              <a:t>Custom</a:t>
            </a:r>
          </a:p>
          <a:p>
            <a:pPr lvl="1"/>
            <a:r>
              <a:rPr lang="en-US" sz="2000" dirty="0"/>
              <a:t>R or Python Machine learning algorithms</a:t>
            </a:r>
          </a:p>
        </p:txBody>
      </p:sp>
      <p:pic>
        <p:nvPicPr>
          <p:cNvPr id="6" name="Picture 5">
            <a:extLst>
              <a:ext uri="{FF2B5EF4-FFF2-40B4-BE49-F238E27FC236}">
                <a16:creationId xmlns:a16="http://schemas.microsoft.com/office/drawing/2014/main" id="{C8BFCC45-67F3-4688-9499-B2294B76EAA9}"/>
              </a:ext>
            </a:extLst>
          </p:cNvPr>
          <p:cNvPicPr>
            <a:picLocks noChangeAspect="1"/>
          </p:cNvPicPr>
          <p:nvPr/>
        </p:nvPicPr>
        <p:blipFill>
          <a:blip r:embed="rId3"/>
          <a:stretch>
            <a:fillRect/>
          </a:stretch>
        </p:blipFill>
        <p:spPr>
          <a:xfrm>
            <a:off x="1049336" y="2374839"/>
            <a:ext cx="3078981" cy="4218446"/>
          </a:xfrm>
          <a:prstGeom prst="rect">
            <a:avLst/>
          </a:prstGeom>
          <a:ln>
            <a:solidFill>
              <a:schemeClr val="tx1"/>
            </a:solidFill>
          </a:ln>
        </p:spPr>
      </p:pic>
    </p:spTree>
    <p:extLst>
      <p:ext uri="{BB962C8B-B14F-4D97-AF65-F5344CB8AC3E}">
        <p14:creationId xmlns:p14="http://schemas.microsoft.com/office/powerpoint/2010/main" val="28836988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AF2982-0CE5-4FF8-BD07-596B3E287E1C}"/>
              </a:ext>
            </a:extLst>
          </p:cNvPr>
          <p:cNvSpPr>
            <a:spLocks noGrp="1"/>
          </p:cNvSpPr>
          <p:nvPr>
            <p:ph type="title"/>
          </p:nvPr>
        </p:nvSpPr>
        <p:spPr/>
        <p:txBody>
          <a:bodyPr/>
          <a:lstStyle/>
          <a:p>
            <a:r>
              <a:rPr lang="en-US" dirty="0"/>
              <a:t>appropriate algorithm for the problem</a:t>
            </a:r>
          </a:p>
        </p:txBody>
      </p:sp>
      <p:pic>
        <p:nvPicPr>
          <p:cNvPr id="4" name="Picture 3">
            <a:extLst>
              <a:ext uri="{FF2B5EF4-FFF2-40B4-BE49-F238E27FC236}">
                <a16:creationId xmlns:a16="http://schemas.microsoft.com/office/drawing/2014/main" id="{C943BD0D-8225-48B8-8376-2633F33D4D0E}"/>
              </a:ext>
            </a:extLst>
          </p:cNvPr>
          <p:cNvPicPr>
            <a:picLocks noChangeAspect="1"/>
          </p:cNvPicPr>
          <p:nvPr/>
        </p:nvPicPr>
        <p:blipFill>
          <a:blip r:embed="rId3"/>
          <a:stretch>
            <a:fillRect/>
          </a:stretch>
        </p:blipFill>
        <p:spPr>
          <a:xfrm>
            <a:off x="1397357" y="2087221"/>
            <a:ext cx="9144000" cy="4680628"/>
          </a:xfrm>
          <a:prstGeom prst="rect">
            <a:avLst/>
          </a:prstGeom>
        </p:spPr>
      </p:pic>
    </p:spTree>
    <p:extLst>
      <p:ext uri="{BB962C8B-B14F-4D97-AF65-F5344CB8AC3E}">
        <p14:creationId xmlns:p14="http://schemas.microsoft.com/office/powerpoint/2010/main" val="38589860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AA9938-9CE1-45FE-817A-E924F6370C03}"/>
              </a:ext>
            </a:extLst>
          </p:cNvPr>
          <p:cNvSpPr>
            <a:spLocks noGrp="1"/>
          </p:cNvSpPr>
          <p:nvPr>
            <p:ph type="title"/>
          </p:nvPr>
        </p:nvSpPr>
        <p:spPr/>
        <p:txBody>
          <a:bodyPr/>
          <a:lstStyle/>
          <a:p>
            <a:r>
              <a:rPr lang="en-US" dirty="0"/>
              <a:t>Initialize and train your model</a:t>
            </a:r>
          </a:p>
        </p:txBody>
      </p:sp>
      <p:sp>
        <p:nvSpPr>
          <p:cNvPr id="3" name="Text Placeholder 2">
            <a:extLst>
              <a:ext uri="{FF2B5EF4-FFF2-40B4-BE49-F238E27FC236}">
                <a16:creationId xmlns:a16="http://schemas.microsoft.com/office/drawing/2014/main" id="{49F37A59-E4FE-4109-8E74-315895CE5016}"/>
              </a:ext>
            </a:extLst>
          </p:cNvPr>
          <p:cNvSpPr>
            <a:spLocks noGrp="1"/>
          </p:cNvSpPr>
          <p:nvPr>
            <p:ph type="body" sz="quarter" idx="10"/>
          </p:nvPr>
        </p:nvSpPr>
        <p:spPr>
          <a:xfrm>
            <a:off x="609599" y="2275664"/>
            <a:ext cx="5147257" cy="4225907"/>
          </a:xfrm>
        </p:spPr>
        <p:txBody>
          <a:bodyPr/>
          <a:lstStyle/>
          <a:p>
            <a:r>
              <a:rPr lang="en-US" dirty="0"/>
              <a:t>Split data</a:t>
            </a:r>
          </a:p>
          <a:p>
            <a:pPr lvl="1"/>
            <a:r>
              <a:rPr lang="en-US" dirty="0"/>
              <a:t>Training</a:t>
            </a:r>
          </a:p>
          <a:p>
            <a:pPr lvl="1"/>
            <a:r>
              <a:rPr lang="en-US" dirty="0"/>
              <a:t>Test</a:t>
            </a:r>
          </a:p>
          <a:p>
            <a:pPr lvl="1"/>
            <a:r>
              <a:rPr lang="en-US" dirty="0"/>
              <a:t>Should represent your population</a:t>
            </a:r>
          </a:p>
          <a:p>
            <a:pPr lvl="1"/>
            <a:r>
              <a:rPr lang="en-US" dirty="0"/>
              <a:t>Should be balanced</a:t>
            </a:r>
          </a:p>
          <a:p>
            <a:r>
              <a:rPr lang="en-US" dirty="0"/>
              <a:t>Tune hyperparameters</a:t>
            </a:r>
          </a:p>
          <a:p>
            <a:pPr lvl="1"/>
            <a:r>
              <a:rPr lang="en-US" dirty="0"/>
              <a:t>Manually</a:t>
            </a:r>
          </a:p>
          <a:p>
            <a:pPr lvl="1"/>
            <a:r>
              <a:rPr lang="en-US" dirty="0"/>
              <a:t>Automatically</a:t>
            </a:r>
          </a:p>
          <a:p>
            <a:r>
              <a:rPr lang="en-US" dirty="0"/>
              <a:t>Cross-validation</a:t>
            </a:r>
          </a:p>
        </p:txBody>
      </p:sp>
      <p:pic>
        <p:nvPicPr>
          <p:cNvPr id="4" name="Picture 3">
            <a:extLst>
              <a:ext uri="{FF2B5EF4-FFF2-40B4-BE49-F238E27FC236}">
                <a16:creationId xmlns:a16="http://schemas.microsoft.com/office/drawing/2014/main" id="{6E9C6AE3-6A53-40CF-A41D-F6B2E7938C4E}"/>
              </a:ext>
            </a:extLst>
          </p:cNvPr>
          <p:cNvPicPr>
            <a:picLocks noChangeAspect="1"/>
          </p:cNvPicPr>
          <p:nvPr/>
        </p:nvPicPr>
        <p:blipFill>
          <a:blip r:embed="rId3"/>
          <a:stretch>
            <a:fillRect/>
          </a:stretch>
        </p:blipFill>
        <p:spPr>
          <a:xfrm>
            <a:off x="6096000" y="3288970"/>
            <a:ext cx="5626525" cy="1749151"/>
          </a:xfrm>
          <a:prstGeom prst="rect">
            <a:avLst/>
          </a:prstGeom>
          <a:ln>
            <a:solidFill>
              <a:schemeClr val="tx1"/>
            </a:solidFill>
          </a:ln>
        </p:spPr>
      </p:pic>
    </p:spTree>
    <p:extLst>
      <p:ext uri="{BB962C8B-B14F-4D97-AF65-F5344CB8AC3E}">
        <p14:creationId xmlns:p14="http://schemas.microsoft.com/office/powerpoint/2010/main" val="19025169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7F373F-3FD8-404D-A587-6FA57D6102D4}"/>
              </a:ext>
            </a:extLst>
          </p:cNvPr>
          <p:cNvSpPr>
            <a:spLocks noGrp="1"/>
          </p:cNvSpPr>
          <p:nvPr>
            <p:ph type="title"/>
          </p:nvPr>
        </p:nvSpPr>
        <p:spPr/>
        <p:txBody>
          <a:bodyPr/>
          <a:lstStyle/>
          <a:p>
            <a:r>
              <a:rPr lang="en-US" dirty="0"/>
              <a:t>Validate your model</a:t>
            </a:r>
          </a:p>
        </p:txBody>
      </p:sp>
      <p:sp>
        <p:nvSpPr>
          <p:cNvPr id="3" name="Text Placeholder 2">
            <a:extLst>
              <a:ext uri="{FF2B5EF4-FFF2-40B4-BE49-F238E27FC236}">
                <a16:creationId xmlns:a16="http://schemas.microsoft.com/office/drawing/2014/main" id="{691B19E3-8363-4BBE-813C-032C0537B74A}"/>
              </a:ext>
            </a:extLst>
          </p:cNvPr>
          <p:cNvSpPr>
            <a:spLocks noGrp="1"/>
          </p:cNvSpPr>
          <p:nvPr>
            <p:ph type="body" sz="quarter" idx="10"/>
          </p:nvPr>
        </p:nvSpPr>
        <p:spPr>
          <a:xfrm>
            <a:off x="609599" y="2275664"/>
            <a:ext cx="5713928" cy="4225907"/>
          </a:xfrm>
        </p:spPr>
        <p:txBody>
          <a:bodyPr/>
          <a:lstStyle/>
          <a:p>
            <a:r>
              <a:rPr lang="en-US" dirty="0"/>
              <a:t>Score and evaluate models</a:t>
            </a:r>
          </a:p>
          <a:p>
            <a:r>
              <a:rPr lang="en-US" dirty="0"/>
              <a:t>Select appropriate evaluation methods for algorithm</a:t>
            </a:r>
          </a:p>
          <a:p>
            <a:pPr lvl="1"/>
            <a:r>
              <a:rPr lang="en-US" dirty="0"/>
              <a:t>Clustering</a:t>
            </a:r>
          </a:p>
          <a:p>
            <a:pPr lvl="1"/>
            <a:r>
              <a:rPr lang="en-US" dirty="0"/>
              <a:t>Classification</a:t>
            </a:r>
          </a:p>
          <a:p>
            <a:pPr lvl="1"/>
            <a:r>
              <a:rPr lang="en-US" dirty="0"/>
              <a:t>Regression</a:t>
            </a:r>
          </a:p>
          <a:p>
            <a:r>
              <a:rPr lang="en-US" dirty="0"/>
              <a:t>Comparison of models</a:t>
            </a:r>
          </a:p>
        </p:txBody>
      </p:sp>
      <p:pic>
        <p:nvPicPr>
          <p:cNvPr id="6" name="Picture 5">
            <a:extLst>
              <a:ext uri="{FF2B5EF4-FFF2-40B4-BE49-F238E27FC236}">
                <a16:creationId xmlns:a16="http://schemas.microsoft.com/office/drawing/2014/main" id="{045897D8-FED0-4BBB-97BB-779AB5D95A44}"/>
              </a:ext>
            </a:extLst>
          </p:cNvPr>
          <p:cNvPicPr>
            <a:picLocks noChangeAspect="1"/>
          </p:cNvPicPr>
          <p:nvPr/>
        </p:nvPicPr>
        <p:blipFill>
          <a:blip r:embed="rId3"/>
          <a:stretch>
            <a:fillRect/>
          </a:stretch>
        </p:blipFill>
        <p:spPr>
          <a:xfrm>
            <a:off x="7826559" y="2152046"/>
            <a:ext cx="2694955" cy="2644055"/>
          </a:xfrm>
          <a:prstGeom prst="rect">
            <a:avLst/>
          </a:prstGeom>
        </p:spPr>
      </p:pic>
      <p:pic>
        <p:nvPicPr>
          <p:cNvPr id="7" name="Picture 6">
            <a:extLst>
              <a:ext uri="{FF2B5EF4-FFF2-40B4-BE49-F238E27FC236}">
                <a16:creationId xmlns:a16="http://schemas.microsoft.com/office/drawing/2014/main" id="{4171842C-EA15-4BF2-B542-D73B2E07798B}"/>
              </a:ext>
            </a:extLst>
          </p:cNvPr>
          <p:cNvPicPr>
            <a:picLocks noChangeAspect="1"/>
          </p:cNvPicPr>
          <p:nvPr/>
        </p:nvPicPr>
        <p:blipFill>
          <a:blip r:embed="rId4"/>
          <a:stretch>
            <a:fillRect/>
          </a:stretch>
        </p:blipFill>
        <p:spPr>
          <a:xfrm>
            <a:off x="6472842" y="5010525"/>
            <a:ext cx="5170598" cy="1177129"/>
          </a:xfrm>
          <a:prstGeom prst="rect">
            <a:avLst/>
          </a:prstGeom>
        </p:spPr>
      </p:pic>
    </p:spTree>
    <p:extLst>
      <p:ext uri="{BB962C8B-B14F-4D97-AF65-F5344CB8AC3E}">
        <p14:creationId xmlns:p14="http://schemas.microsoft.com/office/powerpoint/2010/main" val="28585693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70E346-D8A1-4188-BFBB-23AAAA46FE41}"/>
              </a:ext>
            </a:extLst>
          </p:cNvPr>
          <p:cNvSpPr>
            <a:spLocks noGrp="1"/>
          </p:cNvSpPr>
          <p:nvPr>
            <p:ph type="title"/>
          </p:nvPr>
        </p:nvSpPr>
        <p:spPr/>
        <p:txBody>
          <a:bodyPr/>
          <a:lstStyle/>
          <a:p>
            <a:r>
              <a:rPr lang="en-US" dirty="0"/>
              <a:t>Model Consumption methods</a:t>
            </a:r>
          </a:p>
        </p:txBody>
      </p:sp>
      <p:sp>
        <p:nvSpPr>
          <p:cNvPr id="3" name="Text Placeholder 2">
            <a:extLst>
              <a:ext uri="{FF2B5EF4-FFF2-40B4-BE49-F238E27FC236}">
                <a16:creationId xmlns:a16="http://schemas.microsoft.com/office/drawing/2014/main" id="{FE14B033-60EC-42A3-A13D-8DD3B04178B6}"/>
              </a:ext>
            </a:extLst>
          </p:cNvPr>
          <p:cNvSpPr>
            <a:spLocks noGrp="1"/>
          </p:cNvSpPr>
          <p:nvPr>
            <p:ph type="body" sz="quarter" idx="10"/>
          </p:nvPr>
        </p:nvSpPr>
        <p:spPr/>
        <p:txBody>
          <a:bodyPr/>
          <a:lstStyle/>
          <a:p>
            <a:r>
              <a:rPr lang="en-US" dirty="0"/>
              <a:t>Out of the box APIs available.</a:t>
            </a:r>
          </a:p>
          <a:p>
            <a:pPr lvl="1"/>
            <a:r>
              <a:rPr lang="en-US" dirty="0"/>
              <a:t>Request/Response</a:t>
            </a:r>
          </a:p>
          <a:p>
            <a:pPr lvl="1"/>
            <a:r>
              <a:rPr lang="en-US" dirty="0"/>
              <a:t>Batch</a:t>
            </a:r>
          </a:p>
          <a:p>
            <a:r>
              <a:rPr lang="en-US" dirty="0"/>
              <a:t>Languages provided:</a:t>
            </a:r>
          </a:p>
          <a:p>
            <a:pPr lvl="1"/>
            <a:r>
              <a:rPr lang="en-US" dirty="0"/>
              <a:t>C#</a:t>
            </a:r>
          </a:p>
          <a:p>
            <a:pPr lvl="1"/>
            <a:r>
              <a:rPr lang="en-US" dirty="0"/>
              <a:t>Python</a:t>
            </a:r>
          </a:p>
          <a:p>
            <a:pPr lvl="1"/>
            <a:r>
              <a:rPr lang="en-US" dirty="0"/>
              <a:t>R</a:t>
            </a:r>
          </a:p>
        </p:txBody>
      </p:sp>
    </p:spTree>
    <p:extLst>
      <p:ext uri="{BB962C8B-B14F-4D97-AF65-F5344CB8AC3E}">
        <p14:creationId xmlns:p14="http://schemas.microsoft.com/office/powerpoint/2010/main" val="37292019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F19BB-20E7-4BEF-94A3-EFD29CC1C82E}"/>
              </a:ext>
            </a:extLst>
          </p:cNvPr>
          <p:cNvSpPr>
            <a:spLocks noGrp="1"/>
          </p:cNvSpPr>
          <p:nvPr>
            <p:ph type="title"/>
          </p:nvPr>
        </p:nvSpPr>
        <p:spPr/>
        <p:txBody>
          <a:bodyPr/>
          <a:lstStyle/>
          <a:p>
            <a:r>
              <a:rPr lang="en-US" dirty="0"/>
              <a:t>Other tools for Machine learning </a:t>
            </a:r>
          </a:p>
        </p:txBody>
      </p:sp>
      <p:sp>
        <p:nvSpPr>
          <p:cNvPr id="3" name="Text Placeholder 2">
            <a:extLst>
              <a:ext uri="{FF2B5EF4-FFF2-40B4-BE49-F238E27FC236}">
                <a16:creationId xmlns:a16="http://schemas.microsoft.com/office/drawing/2014/main" id="{18C7EE27-E6AF-4456-BA6E-DFD855B36DF9}"/>
              </a:ext>
            </a:extLst>
          </p:cNvPr>
          <p:cNvSpPr>
            <a:spLocks noGrp="1"/>
          </p:cNvSpPr>
          <p:nvPr>
            <p:ph type="body" sz="quarter" idx="10"/>
          </p:nvPr>
        </p:nvSpPr>
        <p:spPr>
          <a:xfrm>
            <a:off x="609599" y="2275664"/>
            <a:ext cx="4863922" cy="4225907"/>
          </a:xfrm>
        </p:spPr>
        <p:txBody>
          <a:bodyPr/>
          <a:lstStyle/>
          <a:p>
            <a:r>
              <a:rPr lang="en-US" sz="2400" dirty="0"/>
              <a:t>HD insight</a:t>
            </a:r>
          </a:p>
          <a:p>
            <a:pPr lvl="1"/>
            <a:r>
              <a:rPr lang="en-US" sz="2400" dirty="0"/>
              <a:t>Spark</a:t>
            </a:r>
          </a:p>
          <a:p>
            <a:pPr lvl="1"/>
            <a:r>
              <a:rPr lang="en-US" sz="2400" dirty="0"/>
              <a:t>R Server</a:t>
            </a:r>
          </a:p>
          <a:p>
            <a:r>
              <a:rPr lang="en-US" sz="2400" dirty="0"/>
              <a:t>SQL Server 2016/2017</a:t>
            </a:r>
          </a:p>
          <a:p>
            <a:pPr lvl="1"/>
            <a:r>
              <a:rPr lang="en-US" sz="2400" dirty="0"/>
              <a:t>R Services - 2016</a:t>
            </a:r>
          </a:p>
          <a:p>
            <a:pPr lvl="1"/>
            <a:r>
              <a:rPr lang="en-US" sz="2400" dirty="0"/>
              <a:t>ML Services – 2017</a:t>
            </a:r>
          </a:p>
          <a:p>
            <a:r>
              <a:rPr lang="en-US" sz="2400" dirty="0"/>
              <a:t>Azure ML workbench</a:t>
            </a:r>
          </a:p>
          <a:p>
            <a:r>
              <a:rPr lang="en-US" sz="2400" dirty="0"/>
              <a:t>Amazon Machine Learning</a:t>
            </a:r>
          </a:p>
          <a:p>
            <a:r>
              <a:rPr lang="en-US" sz="2400" dirty="0"/>
              <a:t>Amazon Sage Maker</a:t>
            </a:r>
          </a:p>
          <a:p>
            <a:r>
              <a:rPr lang="en-US" sz="2400" dirty="0"/>
              <a:t>Databricks</a:t>
            </a:r>
          </a:p>
          <a:p>
            <a:r>
              <a:rPr lang="en-US" sz="2400" dirty="0"/>
              <a:t>Microsoft Cognitive Toolkit</a:t>
            </a:r>
          </a:p>
        </p:txBody>
      </p:sp>
      <p:pic>
        <p:nvPicPr>
          <p:cNvPr id="4" name="Picture 3">
            <a:extLst>
              <a:ext uri="{FF2B5EF4-FFF2-40B4-BE49-F238E27FC236}">
                <a16:creationId xmlns:a16="http://schemas.microsoft.com/office/drawing/2014/main" id="{BC9C0D8E-309F-45D9-8FC6-8E1589503DE4}"/>
              </a:ext>
            </a:extLst>
          </p:cNvPr>
          <p:cNvPicPr>
            <a:picLocks noChangeAspect="1"/>
          </p:cNvPicPr>
          <p:nvPr/>
        </p:nvPicPr>
        <p:blipFill>
          <a:blip r:embed="rId3"/>
          <a:stretch>
            <a:fillRect/>
          </a:stretch>
        </p:blipFill>
        <p:spPr>
          <a:xfrm>
            <a:off x="6810845" y="2446983"/>
            <a:ext cx="1296876" cy="1296876"/>
          </a:xfrm>
          <a:prstGeom prst="rect">
            <a:avLst/>
          </a:prstGeom>
        </p:spPr>
      </p:pic>
      <p:pic>
        <p:nvPicPr>
          <p:cNvPr id="5" name="Picture 4">
            <a:extLst>
              <a:ext uri="{FF2B5EF4-FFF2-40B4-BE49-F238E27FC236}">
                <a16:creationId xmlns:a16="http://schemas.microsoft.com/office/drawing/2014/main" id="{DD9E1D51-824C-4ACC-9541-96D5C252B69A}"/>
              </a:ext>
            </a:extLst>
          </p:cNvPr>
          <p:cNvPicPr>
            <a:picLocks noChangeAspect="1"/>
          </p:cNvPicPr>
          <p:nvPr/>
        </p:nvPicPr>
        <p:blipFill>
          <a:blip r:embed="rId4"/>
          <a:stretch>
            <a:fillRect/>
          </a:stretch>
        </p:blipFill>
        <p:spPr>
          <a:xfrm>
            <a:off x="9213084" y="2408349"/>
            <a:ext cx="2107424" cy="1296876"/>
          </a:xfrm>
          <a:prstGeom prst="rect">
            <a:avLst/>
          </a:prstGeom>
        </p:spPr>
      </p:pic>
      <p:pic>
        <p:nvPicPr>
          <p:cNvPr id="6" name="Picture 5">
            <a:extLst>
              <a:ext uri="{FF2B5EF4-FFF2-40B4-BE49-F238E27FC236}">
                <a16:creationId xmlns:a16="http://schemas.microsoft.com/office/drawing/2014/main" id="{B65E18B4-D888-4457-80E2-F5E7B22D38B9}"/>
              </a:ext>
            </a:extLst>
          </p:cNvPr>
          <p:cNvPicPr>
            <a:picLocks noChangeAspect="1"/>
          </p:cNvPicPr>
          <p:nvPr/>
        </p:nvPicPr>
        <p:blipFill>
          <a:blip r:embed="rId5"/>
          <a:stretch>
            <a:fillRect/>
          </a:stretch>
        </p:blipFill>
        <p:spPr>
          <a:xfrm>
            <a:off x="6274768" y="4222906"/>
            <a:ext cx="1296876" cy="1296875"/>
          </a:xfrm>
          <a:prstGeom prst="rect">
            <a:avLst/>
          </a:prstGeom>
        </p:spPr>
      </p:pic>
      <p:pic>
        <p:nvPicPr>
          <p:cNvPr id="7" name="Picture 6">
            <a:extLst>
              <a:ext uri="{FF2B5EF4-FFF2-40B4-BE49-F238E27FC236}">
                <a16:creationId xmlns:a16="http://schemas.microsoft.com/office/drawing/2014/main" id="{5AE5D12C-AD5F-40BE-84DE-07CC61F89E27}"/>
              </a:ext>
            </a:extLst>
          </p:cNvPr>
          <p:cNvPicPr>
            <a:picLocks noChangeAspect="1"/>
          </p:cNvPicPr>
          <p:nvPr/>
        </p:nvPicPr>
        <p:blipFill>
          <a:blip r:embed="rId6"/>
          <a:stretch>
            <a:fillRect/>
          </a:stretch>
        </p:blipFill>
        <p:spPr>
          <a:xfrm>
            <a:off x="7934262" y="3941321"/>
            <a:ext cx="2424145" cy="775482"/>
          </a:xfrm>
          <a:prstGeom prst="rect">
            <a:avLst/>
          </a:prstGeom>
        </p:spPr>
      </p:pic>
      <p:pic>
        <p:nvPicPr>
          <p:cNvPr id="8" name="Picture 7">
            <a:extLst>
              <a:ext uri="{FF2B5EF4-FFF2-40B4-BE49-F238E27FC236}">
                <a16:creationId xmlns:a16="http://schemas.microsoft.com/office/drawing/2014/main" id="{5E8E5010-888D-494F-94DB-DB0A4E6ED805}"/>
              </a:ext>
            </a:extLst>
          </p:cNvPr>
          <p:cNvPicPr>
            <a:picLocks noChangeAspect="1"/>
          </p:cNvPicPr>
          <p:nvPr/>
        </p:nvPicPr>
        <p:blipFill>
          <a:blip r:embed="rId7"/>
          <a:stretch>
            <a:fillRect/>
          </a:stretch>
        </p:blipFill>
        <p:spPr>
          <a:xfrm>
            <a:off x="10276228" y="3997775"/>
            <a:ext cx="1741673" cy="660305"/>
          </a:xfrm>
          <a:prstGeom prst="rect">
            <a:avLst/>
          </a:prstGeom>
        </p:spPr>
      </p:pic>
      <p:pic>
        <p:nvPicPr>
          <p:cNvPr id="9" name="Picture 8">
            <a:extLst>
              <a:ext uri="{FF2B5EF4-FFF2-40B4-BE49-F238E27FC236}">
                <a16:creationId xmlns:a16="http://schemas.microsoft.com/office/drawing/2014/main" id="{EE86906B-FAFD-4BDA-902E-372B99D00B39}"/>
              </a:ext>
            </a:extLst>
          </p:cNvPr>
          <p:cNvPicPr>
            <a:picLocks noChangeAspect="1"/>
          </p:cNvPicPr>
          <p:nvPr/>
        </p:nvPicPr>
        <p:blipFill>
          <a:blip r:embed="rId8"/>
          <a:stretch>
            <a:fillRect/>
          </a:stretch>
        </p:blipFill>
        <p:spPr>
          <a:xfrm>
            <a:off x="7993421" y="5706770"/>
            <a:ext cx="1589602" cy="794801"/>
          </a:xfrm>
          <a:prstGeom prst="rect">
            <a:avLst/>
          </a:prstGeom>
        </p:spPr>
      </p:pic>
      <p:pic>
        <p:nvPicPr>
          <p:cNvPr id="10" name="Picture 9">
            <a:extLst>
              <a:ext uri="{FF2B5EF4-FFF2-40B4-BE49-F238E27FC236}">
                <a16:creationId xmlns:a16="http://schemas.microsoft.com/office/drawing/2014/main" id="{9AB768C4-531D-4884-A489-7E60F1E5212C}"/>
              </a:ext>
            </a:extLst>
          </p:cNvPr>
          <p:cNvPicPr>
            <a:picLocks noChangeAspect="1"/>
          </p:cNvPicPr>
          <p:nvPr/>
        </p:nvPicPr>
        <p:blipFill>
          <a:blip r:embed="rId9"/>
          <a:stretch>
            <a:fillRect/>
          </a:stretch>
        </p:blipFill>
        <p:spPr>
          <a:xfrm>
            <a:off x="9641670" y="4950630"/>
            <a:ext cx="2133739" cy="1194894"/>
          </a:xfrm>
          <a:prstGeom prst="rect">
            <a:avLst/>
          </a:prstGeom>
        </p:spPr>
      </p:pic>
    </p:spTree>
    <p:extLst>
      <p:ext uri="{BB962C8B-B14F-4D97-AF65-F5344CB8AC3E}">
        <p14:creationId xmlns:p14="http://schemas.microsoft.com/office/powerpoint/2010/main" val="14675790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A341DD28-CC30-46C7-BE2E-6A9647E11F29}"/>
              </a:ext>
            </a:extLst>
          </p:cNvPr>
          <p:cNvSpPr>
            <a:spLocks noGrp="1"/>
          </p:cNvSpPr>
          <p:nvPr>
            <p:ph type="body" sz="quarter" idx="10"/>
          </p:nvPr>
        </p:nvSpPr>
        <p:spPr/>
        <p:txBody>
          <a:bodyPr/>
          <a:lstStyle/>
          <a:p>
            <a:r>
              <a:rPr lang="en-US" sz="6000" b="1" dirty="0"/>
              <a:t>Agenda</a:t>
            </a:r>
          </a:p>
        </p:txBody>
      </p:sp>
      <p:sp>
        <p:nvSpPr>
          <p:cNvPr id="6" name="Text Placeholder 5">
            <a:extLst>
              <a:ext uri="{FF2B5EF4-FFF2-40B4-BE49-F238E27FC236}">
                <a16:creationId xmlns:a16="http://schemas.microsoft.com/office/drawing/2014/main" id="{C29E47E1-072D-4100-964B-BAD181396F1D}"/>
              </a:ext>
            </a:extLst>
          </p:cNvPr>
          <p:cNvSpPr>
            <a:spLocks noGrp="1"/>
          </p:cNvSpPr>
          <p:nvPr>
            <p:ph type="body" sz="quarter" idx="11"/>
          </p:nvPr>
        </p:nvSpPr>
        <p:spPr>
          <a:xfrm>
            <a:off x="7138605" y="2535363"/>
            <a:ext cx="3721451" cy="1811867"/>
          </a:xfrm>
        </p:spPr>
        <p:txBody>
          <a:bodyPr/>
          <a:lstStyle/>
          <a:p>
            <a:pPr marL="457200" indent="-457200" algn="l">
              <a:buFont typeface="Arial" panose="020B0604020202020204" pitchFamily="34" charset="0"/>
              <a:buChar char="•"/>
            </a:pPr>
            <a:r>
              <a:rPr lang="en-US" sz="2300" dirty="0">
                <a:solidFill>
                  <a:schemeClr val="tx1"/>
                </a:solidFill>
              </a:rPr>
              <a:t>Introduction</a:t>
            </a:r>
          </a:p>
          <a:p>
            <a:pPr marL="457200" indent="-457200" algn="l">
              <a:buFont typeface="Arial" panose="020B0604020202020204" pitchFamily="34" charset="0"/>
              <a:buChar char="•"/>
            </a:pPr>
            <a:r>
              <a:rPr lang="en-US" sz="2300" dirty="0">
                <a:solidFill>
                  <a:schemeClr val="tx1"/>
                </a:solidFill>
              </a:rPr>
              <a:t>ML Terminology</a:t>
            </a:r>
          </a:p>
          <a:p>
            <a:pPr marL="457200" indent="-457200" algn="l">
              <a:buFont typeface="Arial" panose="020B0604020202020204" pitchFamily="34" charset="0"/>
              <a:buChar char="•"/>
            </a:pPr>
            <a:r>
              <a:rPr lang="en-US" sz="2300" dirty="0">
                <a:solidFill>
                  <a:schemeClr val="tx1"/>
                </a:solidFill>
              </a:rPr>
              <a:t>Azure ML overview</a:t>
            </a:r>
          </a:p>
          <a:p>
            <a:pPr marL="457200" indent="-457200" algn="l">
              <a:buFont typeface="Arial" panose="020B0604020202020204" pitchFamily="34" charset="0"/>
              <a:buChar char="•"/>
            </a:pPr>
            <a:r>
              <a:rPr lang="en-US" sz="2300" dirty="0">
                <a:solidFill>
                  <a:schemeClr val="tx1"/>
                </a:solidFill>
              </a:rPr>
              <a:t>Power BI overview</a:t>
            </a:r>
          </a:p>
          <a:p>
            <a:pPr marL="457200" indent="-457200" algn="l">
              <a:buFont typeface="Arial" panose="020B0604020202020204" pitchFamily="34" charset="0"/>
              <a:buChar char="•"/>
            </a:pPr>
            <a:r>
              <a:rPr lang="en-US" sz="2300" dirty="0">
                <a:solidFill>
                  <a:schemeClr val="tx1"/>
                </a:solidFill>
              </a:rPr>
              <a:t>Demo</a:t>
            </a:r>
          </a:p>
        </p:txBody>
      </p:sp>
    </p:spTree>
    <p:extLst>
      <p:ext uri="{BB962C8B-B14F-4D97-AF65-F5344CB8AC3E}">
        <p14:creationId xmlns:p14="http://schemas.microsoft.com/office/powerpoint/2010/main" val="3861024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832309C-FDF6-4C76-AADE-2D7C85EE4D5D}"/>
              </a:ext>
            </a:extLst>
          </p:cNvPr>
          <p:cNvSpPr>
            <a:spLocks noGrp="1"/>
          </p:cNvSpPr>
          <p:nvPr>
            <p:ph type="title"/>
          </p:nvPr>
        </p:nvSpPr>
        <p:spPr/>
        <p:txBody>
          <a:bodyPr/>
          <a:lstStyle/>
          <a:p>
            <a:r>
              <a:rPr lang="en-US" dirty="0"/>
              <a:t>Power Bi overview</a:t>
            </a:r>
          </a:p>
        </p:txBody>
      </p:sp>
    </p:spTree>
    <p:extLst>
      <p:ext uri="{BB962C8B-B14F-4D97-AF65-F5344CB8AC3E}">
        <p14:creationId xmlns:p14="http://schemas.microsoft.com/office/powerpoint/2010/main" val="31358321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7E517AA-23CF-4B1A-B354-9DF0F1DEC8A2}"/>
              </a:ext>
            </a:extLst>
          </p:cNvPr>
          <p:cNvSpPr>
            <a:spLocks noGrp="1"/>
          </p:cNvSpPr>
          <p:nvPr>
            <p:ph type="title"/>
          </p:nvPr>
        </p:nvSpPr>
        <p:spPr/>
        <p:txBody>
          <a:bodyPr/>
          <a:lstStyle/>
          <a:p>
            <a:r>
              <a:rPr lang="en-US" dirty="0"/>
              <a:t>What is Power BI?</a:t>
            </a:r>
          </a:p>
        </p:txBody>
      </p:sp>
      <p:sp>
        <p:nvSpPr>
          <p:cNvPr id="4" name="Text Placeholder 3">
            <a:extLst>
              <a:ext uri="{FF2B5EF4-FFF2-40B4-BE49-F238E27FC236}">
                <a16:creationId xmlns:a16="http://schemas.microsoft.com/office/drawing/2014/main" id="{97774219-DD53-489C-83ED-D40349163F28}"/>
              </a:ext>
            </a:extLst>
          </p:cNvPr>
          <p:cNvSpPr>
            <a:spLocks noGrp="1"/>
          </p:cNvSpPr>
          <p:nvPr>
            <p:ph type="body" sz="quarter" idx="10"/>
          </p:nvPr>
        </p:nvSpPr>
        <p:spPr/>
        <p:txBody>
          <a:bodyPr/>
          <a:lstStyle/>
          <a:p>
            <a:r>
              <a:rPr lang="en-US" dirty="0"/>
              <a:t>Power BI is a business analytics solution that lets you visualize your data and share insights across your organization, or embed them in your app or website. Connect to hundreds of data sources and bring your data to life with live dashboards and reports.</a:t>
            </a:r>
          </a:p>
          <a:p>
            <a:pPr marL="0" indent="0" algn="r">
              <a:buNone/>
            </a:pPr>
            <a:r>
              <a:rPr lang="en-US" dirty="0"/>
              <a:t>- Microsoft</a:t>
            </a:r>
          </a:p>
        </p:txBody>
      </p:sp>
    </p:spTree>
    <p:extLst>
      <p:ext uri="{BB962C8B-B14F-4D97-AF65-F5344CB8AC3E}">
        <p14:creationId xmlns:p14="http://schemas.microsoft.com/office/powerpoint/2010/main" val="17201562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130A74-EB59-4D07-B3CF-47C2AA42D3DF}"/>
              </a:ext>
            </a:extLst>
          </p:cNvPr>
          <p:cNvSpPr>
            <a:spLocks noGrp="1"/>
          </p:cNvSpPr>
          <p:nvPr>
            <p:ph type="title"/>
          </p:nvPr>
        </p:nvSpPr>
        <p:spPr/>
        <p:txBody>
          <a:bodyPr/>
          <a:lstStyle/>
          <a:p>
            <a:r>
              <a:rPr lang="en-US" dirty="0"/>
              <a:t>Common workflow in power bi</a:t>
            </a:r>
          </a:p>
        </p:txBody>
      </p:sp>
      <p:grpSp>
        <p:nvGrpSpPr>
          <p:cNvPr id="73" name="Group 72">
            <a:extLst>
              <a:ext uri="{FF2B5EF4-FFF2-40B4-BE49-F238E27FC236}">
                <a16:creationId xmlns:a16="http://schemas.microsoft.com/office/drawing/2014/main" id="{74C86F45-BCEA-4084-8F95-AD3D68747F14}"/>
              </a:ext>
            </a:extLst>
          </p:cNvPr>
          <p:cNvGrpSpPr/>
          <p:nvPr/>
        </p:nvGrpSpPr>
        <p:grpSpPr>
          <a:xfrm>
            <a:off x="379932" y="2285996"/>
            <a:ext cx="1043189" cy="4259234"/>
            <a:chOff x="727656" y="2285996"/>
            <a:chExt cx="1043189" cy="4259234"/>
          </a:xfrm>
        </p:grpSpPr>
        <p:grpSp>
          <p:nvGrpSpPr>
            <p:cNvPr id="7" name="Group 6">
              <a:extLst>
                <a:ext uri="{FF2B5EF4-FFF2-40B4-BE49-F238E27FC236}">
                  <a16:creationId xmlns:a16="http://schemas.microsoft.com/office/drawing/2014/main" id="{05AAACFF-771E-4E6D-8EA8-699B923E995F}"/>
                </a:ext>
              </a:extLst>
            </p:cNvPr>
            <p:cNvGrpSpPr/>
            <p:nvPr/>
          </p:nvGrpSpPr>
          <p:grpSpPr>
            <a:xfrm>
              <a:off x="727656" y="2285996"/>
              <a:ext cx="1043189" cy="4259234"/>
              <a:chOff x="727656" y="2285996"/>
              <a:chExt cx="1068947" cy="3876545"/>
            </a:xfrm>
          </p:grpSpPr>
          <p:sp>
            <p:nvSpPr>
              <p:cNvPr id="5" name="Rectangle 4">
                <a:extLst>
                  <a:ext uri="{FF2B5EF4-FFF2-40B4-BE49-F238E27FC236}">
                    <a16:creationId xmlns:a16="http://schemas.microsoft.com/office/drawing/2014/main" id="{949CB55C-F699-43DB-9FA8-3F3100605537}"/>
                  </a:ext>
                </a:extLst>
              </p:cNvPr>
              <p:cNvSpPr/>
              <p:nvPr/>
            </p:nvSpPr>
            <p:spPr>
              <a:xfrm>
                <a:off x="727656" y="2607972"/>
                <a:ext cx="1068947" cy="355456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0070510C-1CC1-4197-93FC-CD9796D3967B}"/>
                  </a:ext>
                </a:extLst>
              </p:cNvPr>
              <p:cNvSpPr txBox="1"/>
              <p:nvPr/>
            </p:nvSpPr>
            <p:spPr>
              <a:xfrm>
                <a:off x="727656" y="2285996"/>
                <a:ext cx="1068947" cy="307777"/>
              </a:xfrm>
              <a:prstGeom prst="rect">
                <a:avLst/>
              </a:prstGeom>
              <a:noFill/>
            </p:spPr>
            <p:txBody>
              <a:bodyPr wrap="square" rtlCol="0">
                <a:spAutoFit/>
              </a:bodyPr>
              <a:lstStyle/>
              <a:p>
                <a:pPr algn="ctr"/>
                <a:r>
                  <a:rPr lang="en-US" dirty="0">
                    <a:solidFill>
                      <a:schemeClr val="tx1"/>
                    </a:solidFill>
                    <a:latin typeface="Raleway"/>
                    <a:cs typeface="Raleway"/>
                  </a:rPr>
                  <a:t>Sources</a:t>
                </a:r>
              </a:p>
            </p:txBody>
          </p:sp>
        </p:grpSp>
        <p:grpSp>
          <p:nvGrpSpPr>
            <p:cNvPr id="10" name="Group 9">
              <a:extLst>
                <a:ext uri="{FF2B5EF4-FFF2-40B4-BE49-F238E27FC236}">
                  <a16:creationId xmlns:a16="http://schemas.microsoft.com/office/drawing/2014/main" id="{FFB337B1-3198-4EB3-97CF-12434BB7E5BC}"/>
                </a:ext>
              </a:extLst>
            </p:cNvPr>
            <p:cNvGrpSpPr/>
            <p:nvPr/>
          </p:nvGrpSpPr>
          <p:grpSpPr>
            <a:xfrm>
              <a:off x="860201" y="5412259"/>
              <a:ext cx="803856" cy="935952"/>
              <a:chOff x="4347693" y="4985438"/>
              <a:chExt cx="803856" cy="1085877"/>
            </a:xfrm>
          </p:grpSpPr>
          <p:pic>
            <p:nvPicPr>
              <p:cNvPr id="8" name="Picture 7">
                <a:extLst>
                  <a:ext uri="{FF2B5EF4-FFF2-40B4-BE49-F238E27FC236}">
                    <a16:creationId xmlns:a16="http://schemas.microsoft.com/office/drawing/2014/main" id="{D2277C7D-42C8-4A23-A234-2AD74422F29E}"/>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2667" b="96444" l="9778" r="89778">
                            <a14:foregroundMark x1="13778" y1="3111" x2="13778" y2="3111"/>
                            <a14:foregroundMark x1="35111" y1="16000" x2="35111" y2="16000"/>
                            <a14:foregroundMark x1="62222" y1="30222" x2="62222" y2="30222"/>
                            <a14:foregroundMark x1="29333" y1="30222" x2="29333" y2="30222"/>
                            <a14:foregroundMark x1="36444" y1="44889" x2="36444" y2="44889"/>
                            <a14:foregroundMark x1="20000" y1="49778" x2="20000" y2="49778"/>
                            <a14:foregroundMark x1="14667" y1="49333" x2="14667" y2="49333"/>
                            <a14:foregroundMark x1="19556" y1="62222" x2="19556" y2="62222"/>
                            <a14:foregroundMark x1="14222" y1="62667" x2="14222" y2="62667"/>
                            <a14:foregroundMark x1="25333" y1="62667" x2="25333" y2="62667"/>
                            <a14:foregroundMark x1="34667" y1="62222" x2="34667" y2="62222"/>
                            <a14:foregroundMark x1="57333" y1="68889" x2="57333" y2="68889"/>
                            <a14:foregroundMark x1="64000" y1="96444" x2="64000" y2="96444"/>
                            <a14:foregroundMark x1="80889" y1="58667" x2="80889" y2="58667"/>
                            <a14:foregroundMark x1="34667" y1="76889" x2="34667" y2="76889"/>
                            <a14:foregroundMark x1="28889" y1="77333" x2="28889" y2="77333"/>
                            <a14:foregroundMark x1="22667" y1="77333" x2="22667" y2="77333"/>
                            <a14:foregroundMark x1="13778" y1="76000" x2="13778" y2="76000"/>
                            <a14:foregroundMark x1="13778" y1="91111" x2="13778" y2="91111"/>
                            <a14:foregroundMark x1="20444" y1="92444" x2="20444" y2="92444"/>
                            <a14:foregroundMark x1="25778" y1="92444" x2="25778" y2="92444"/>
                            <a14:foregroundMark x1="32889" y1="91556" x2="32889" y2="91556"/>
                            <a14:foregroundMark x1="41333" y1="92444" x2="41333" y2="92444"/>
                            <a14:foregroundMark x1="14667" y1="61778" x2="14667" y2="61778"/>
                            <a14:backgroundMark x1="13333" y1="65778" x2="13333" y2="65778"/>
                            <a14:backgroundMark x1="13778" y1="64000" x2="13778" y2="64000"/>
                            <a14:backgroundMark x1="13333" y1="62222" x2="13333" y2="62222"/>
                            <a14:backgroundMark x1="13778" y1="63111" x2="13778" y2="63111"/>
                          </a14:backgroundRemoval>
                        </a14:imgEffect>
                      </a14:imgLayer>
                    </a14:imgProps>
                  </a:ext>
                </a:extLst>
              </a:blip>
              <a:stretch>
                <a:fillRect/>
              </a:stretch>
            </p:blipFill>
            <p:spPr>
              <a:xfrm>
                <a:off x="4347693" y="5267459"/>
                <a:ext cx="803856" cy="803856"/>
              </a:xfrm>
              <a:prstGeom prst="rect">
                <a:avLst/>
              </a:prstGeom>
            </p:spPr>
          </p:pic>
          <p:sp>
            <p:nvSpPr>
              <p:cNvPr id="9" name="TextBox 8">
                <a:extLst>
                  <a:ext uri="{FF2B5EF4-FFF2-40B4-BE49-F238E27FC236}">
                    <a16:creationId xmlns:a16="http://schemas.microsoft.com/office/drawing/2014/main" id="{492C76BE-923D-4BC3-ADBF-136BC8F9F770}"/>
                  </a:ext>
                </a:extLst>
              </p:cNvPr>
              <p:cNvSpPr txBox="1"/>
              <p:nvPr/>
            </p:nvSpPr>
            <p:spPr>
              <a:xfrm>
                <a:off x="4495179" y="4985438"/>
                <a:ext cx="508885" cy="303516"/>
              </a:xfrm>
              <a:prstGeom prst="rect">
                <a:avLst/>
              </a:prstGeom>
              <a:noFill/>
            </p:spPr>
            <p:txBody>
              <a:bodyPr wrap="square" rtlCol="0">
                <a:spAutoFit/>
              </a:bodyPr>
              <a:lstStyle/>
              <a:p>
                <a:r>
                  <a:rPr lang="en-US" sz="1100" dirty="0">
                    <a:solidFill>
                      <a:schemeClr val="tx1"/>
                    </a:solidFill>
                    <a:latin typeface="Raleway"/>
                    <a:cs typeface="Raleway"/>
                  </a:rPr>
                  <a:t>Files</a:t>
                </a:r>
              </a:p>
            </p:txBody>
          </p:sp>
        </p:grpSp>
        <p:grpSp>
          <p:nvGrpSpPr>
            <p:cNvPr id="13" name="Group 12">
              <a:extLst>
                <a:ext uri="{FF2B5EF4-FFF2-40B4-BE49-F238E27FC236}">
                  <a16:creationId xmlns:a16="http://schemas.microsoft.com/office/drawing/2014/main" id="{F8CB97B5-D5A0-4F9D-AECB-B74988301235}"/>
                </a:ext>
              </a:extLst>
            </p:cNvPr>
            <p:cNvGrpSpPr/>
            <p:nvPr/>
          </p:nvGrpSpPr>
          <p:grpSpPr>
            <a:xfrm>
              <a:off x="858061" y="4076982"/>
              <a:ext cx="878105" cy="994863"/>
              <a:chOff x="6374836" y="3505698"/>
              <a:chExt cx="878105" cy="994863"/>
            </a:xfrm>
          </p:grpSpPr>
          <p:pic>
            <p:nvPicPr>
              <p:cNvPr id="11" name="Picture 10">
                <a:extLst>
                  <a:ext uri="{FF2B5EF4-FFF2-40B4-BE49-F238E27FC236}">
                    <a16:creationId xmlns:a16="http://schemas.microsoft.com/office/drawing/2014/main" id="{1C27F476-B6B4-4E3B-8EC3-D2186B9927AD}"/>
                  </a:ext>
                </a:extLst>
              </p:cNvPr>
              <p:cNvPicPr>
                <a:picLocks noChangeAspect="1"/>
              </p:cNvPicPr>
              <p:nvPr/>
            </p:nvPicPr>
            <p:blipFill>
              <a:blip r:embed="rId5"/>
              <a:stretch>
                <a:fillRect/>
              </a:stretch>
            </p:blipFill>
            <p:spPr>
              <a:xfrm>
                <a:off x="6401872" y="3734872"/>
                <a:ext cx="765689" cy="765689"/>
              </a:xfrm>
              <a:prstGeom prst="rect">
                <a:avLst/>
              </a:prstGeom>
            </p:spPr>
          </p:pic>
          <p:sp>
            <p:nvSpPr>
              <p:cNvPr id="12" name="TextBox 11">
                <a:extLst>
                  <a:ext uri="{FF2B5EF4-FFF2-40B4-BE49-F238E27FC236}">
                    <a16:creationId xmlns:a16="http://schemas.microsoft.com/office/drawing/2014/main" id="{4AEA1274-5F9D-4CE2-B682-96A68761BD40}"/>
                  </a:ext>
                </a:extLst>
              </p:cNvPr>
              <p:cNvSpPr txBox="1"/>
              <p:nvPr/>
            </p:nvSpPr>
            <p:spPr>
              <a:xfrm>
                <a:off x="6374836" y="3505698"/>
                <a:ext cx="878105" cy="430887"/>
              </a:xfrm>
              <a:prstGeom prst="rect">
                <a:avLst/>
              </a:prstGeom>
              <a:noFill/>
            </p:spPr>
            <p:txBody>
              <a:bodyPr wrap="square" rtlCol="0">
                <a:spAutoFit/>
              </a:bodyPr>
              <a:lstStyle/>
              <a:p>
                <a:r>
                  <a:rPr lang="en-US" sz="1100" dirty="0">
                    <a:solidFill>
                      <a:schemeClr val="tx1"/>
                    </a:solidFill>
                    <a:latin typeface="Raleway"/>
                    <a:cs typeface="Raleway"/>
                  </a:rPr>
                  <a:t>Databases</a:t>
                </a:r>
              </a:p>
            </p:txBody>
          </p:sp>
        </p:grpSp>
        <p:pic>
          <p:nvPicPr>
            <p:cNvPr id="14" name="Picture 13">
              <a:extLst>
                <a:ext uri="{FF2B5EF4-FFF2-40B4-BE49-F238E27FC236}">
                  <a16:creationId xmlns:a16="http://schemas.microsoft.com/office/drawing/2014/main" id="{9CD22D11-F6F3-4887-8D67-1F184623E531}"/>
                </a:ext>
              </a:extLst>
            </p:cNvPr>
            <p:cNvPicPr>
              <a:picLocks noChangeAspect="1"/>
            </p:cNvPicPr>
            <p:nvPr/>
          </p:nvPicPr>
          <p:blipFill>
            <a:blip r:embed="rId6"/>
            <a:stretch>
              <a:fillRect/>
            </a:stretch>
          </p:blipFill>
          <p:spPr>
            <a:xfrm>
              <a:off x="841576" y="2976451"/>
              <a:ext cx="841106" cy="841106"/>
            </a:xfrm>
            <a:prstGeom prst="rect">
              <a:avLst/>
            </a:prstGeom>
          </p:spPr>
        </p:pic>
      </p:grpSp>
      <p:sp>
        <p:nvSpPr>
          <p:cNvPr id="15" name="Rectangle 14">
            <a:extLst>
              <a:ext uri="{FF2B5EF4-FFF2-40B4-BE49-F238E27FC236}">
                <a16:creationId xmlns:a16="http://schemas.microsoft.com/office/drawing/2014/main" id="{98CC9513-CE3F-4E63-82C0-3A8FA6F72D7B}"/>
              </a:ext>
            </a:extLst>
          </p:cNvPr>
          <p:cNvSpPr/>
          <p:nvPr/>
        </p:nvSpPr>
        <p:spPr>
          <a:xfrm>
            <a:off x="2774644" y="2639757"/>
            <a:ext cx="4890778" cy="3921075"/>
          </a:xfrm>
          <a:prstGeom prst="rect">
            <a:avLst/>
          </a:prstGeom>
          <a:solidFill>
            <a:schemeClr val="bg2"/>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dirty="0"/>
              <a:t>Power BI Desktop</a:t>
            </a:r>
          </a:p>
        </p:txBody>
      </p:sp>
      <p:grpSp>
        <p:nvGrpSpPr>
          <p:cNvPr id="50" name="Group 49">
            <a:extLst>
              <a:ext uri="{FF2B5EF4-FFF2-40B4-BE49-F238E27FC236}">
                <a16:creationId xmlns:a16="http://schemas.microsoft.com/office/drawing/2014/main" id="{484C9F2E-A928-486B-90A1-9C1663845BA3}"/>
              </a:ext>
            </a:extLst>
          </p:cNvPr>
          <p:cNvGrpSpPr/>
          <p:nvPr/>
        </p:nvGrpSpPr>
        <p:grpSpPr>
          <a:xfrm>
            <a:off x="2939610" y="3429468"/>
            <a:ext cx="2061478" cy="2353595"/>
            <a:chOff x="3409683" y="4157125"/>
            <a:chExt cx="2061478" cy="2353595"/>
          </a:xfrm>
        </p:grpSpPr>
        <p:grpSp>
          <p:nvGrpSpPr>
            <p:cNvPr id="48" name="Group 47">
              <a:extLst>
                <a:ext uri="{FF2B5EF4-FFF2-40B4-BE49-F238E27FC236}">
                  <a16:creationId xmlns:a16="http://schemas.microsoft.com/office/drawing/2014/main" id="{26FC756C-5AEA-4D4C-BC08-171293722A64}"/>
                </a:ext>
              </a:extLst>
            </p:cNvPr>
            <p:cNvGrpSpPr/>
            <p:nvPr/>
          </p:nvGrpSpPr>
          <p:grpSpPr>
            <a:xfrm>
              <a:off x="3409683" y="4507869"/>
              <a:ext cx="2061478" cy="2002851"/>
              <a:chOff x="3167344" y="3922173"/>
              <a:chExt cx="2828630" cy="2897377"/>
            </a:xfrm>
          </p:grpSpPr>
          <p:grpSp>
            <p:nvGrpSpPr>
              <p:cNvPr id="23" name="Group 22">
                <a:extLst>
                  <a:ext uri="{FF2B5EF4-FFF2-40B4-BE49-F238E27FC236}">
                    <a16:creationId xmlns:a16="http://schemas.microsoft.com/office/drawing/2014/main" id="{A00F62A5-C119-4584-8F62-8C0AC8EFA273}"/>
                  </a:ext>
                </a:extLst>
              </p:cNvPr>
              <p:cNvGrpSpPr/>
              <p:nvPr/>
            </p:nvGrpSpPr>
            <p:grpSpPr>
              <a:xfrm>
                <a:off x="3984723" y="4781387"/>
                <a:ext cx="1097280" cy="1097280"/>
                <a:chOff x="4203664" y="3946979"/>
                <a:chExt cx="1097280" cy="1097280"/>
              </a:xfrm>
            </p:grpSpPr>
            <p:sp>
              <p:nvSpPr>
                <p:cNvPr id="21" name="Cube 20">
                  <a:extLst>
                    <a:ext uri="{FF2B5EF4-FFF2-40B4-BE49-F238E27FC236}">
                      <a16:creationId xmlns:a16="http://schemas.microsoft.com/office/drawing/2014/main" id="{A659C04C-226B-427B-9E1A-DDC73773D2ED}"/>
                    </a:ext>
                  </a:extLst>
                </p:cNvPr>
                <p:cNvSpPr/>
                <p:nvPr/>
              </p:nvSpPr>
              <p:spPr>
                <a:xfrm>
                  <a:off x="4372378" y="4134382"/>
                  <a:ext cx="759853" cy="746974"/>
                </a:xfrm>
                <a:prstGeom prst="cub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1564844F-DC8D-4C8A-8C9B-4EE9003DE6C6}"/>
                    </a:ext>
                  </a:extLst>
                </p:cNvPr>
                <p:cNvSpPr/>
                <p:nvPr/>
              </p:nvSpPr>
              <p:spPr>
                <a:xfrm>
                  <a:off x="4203664" y="3946979"/>
                  <a:ext cx="1097280" cy="109728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Oval 23">
                <a:extLst>
                  <a:ext uri="{FF2B5EF4-FFF2-40B4-BE49-F238E27FC236}">
                    <a16:creationId xmlns:a16="http://schemas.microsoft.com/office/drawing/2014/main" id="{E4419607-7C4C-4645-8BE4-B45533469FB1}"/>
                  </a:ext>
                </a:extLst>
              </p:cNvPr>
              <p:cNvSpPr/>
              <p:nvPr/>
            </p:nvSpPr>
            <p:spPr>
              <a:xfrm>
                <a:off x="3345072" y="4031836"/>
                <a:ext cx="548640" cy="54864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A97D06AA-29F0-43FC-BEBB-0A32B87203CC}"/>
                  </a:ext>
                </a:extLst>
              </p:cNvPr>
              <p:cNvSpPr/>
              <p:nvPr/>
            </p:nvSpPr>
            <p:spPr>
              <a:xfrm rot="1293312">
                <a:off x="4976396" y="3922173"/>
                <a:ext cx="548640" cy="54864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8E975413-32FF-4731-929B-C79E15D32DDC}"/>
                  </a:ext>
                </a:extLst>
              </p:cNvPr>
              <p:cNvSpPr/>
              <p:nvPr/>
            </p:nvSpPr>
            <p:spPr>
              <a:xfrm>
                <a:off x="3167344" y="5996590"/>
                <a:ext cx="548640" cy="54864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C14707D7-36B7-4716-B019-718D18C07E87}"/>
                  </a:ext>
                </a:extLst>
              </p:cNvPr>
              <p:cNvSpPr/>
              <p:nvPr/>
            </p:nvSpPr>
            <p:spPr>
              <a:xfrm>
                <a:off x="4259043" y="6270910"/>
                <a:ext cx="548640" cy="54864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22183C51-471D-4A8F-BEDB-EDC57685FE40}"/>
                  </a:ext>
                </a:extLst>
              </p:cNvPr>
              <p:cNvSpPr/>
              <p:nvPr/>
            </p:nvSpPr>
            <p:spPr>
              <a:xfrm rot="1079354">
                <a:off x="5447334" y="5268744"/>
                <a:ext cx="548640" cy="54864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Connector 29">
                <a:extLst>
                  <a:ext uri="{FF2B5EF4-FFF2-40B4-BE49-F238E27FC236}">
                    <a16:creationId xmlns:a16="http://schemas.microsoft.com/office/drawing/2014/main" id="{316B38D1-CB26-456B-A4DC-843212A911FB}"/>
                  </a:ext>
                </a:extLst>
              </p:cNvPr>
              <p:cNvCxnSpPr>
                <a:stCxn id="24" idx="5"/>
                <a:endCxn id="22" idx="1"/>
              </p:cNvCxnSpPr>
              <p:nvPr/>
            </p:nvCxnSpPr>
            <p:spPr>
              <a:xfrm>
                <a:off x="3813366" y="4500130"/>
                <a:ext cx="332050" cy="441950"/>
              </a:xfrm>
              <a:prstGeom prst="line">
                <a:avLst/>
              </a:prstGeom>
              <a:ln w="571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1CB20DF0-2246-4629-9FE4-0767D8092C10}"/>
                  </a:ext>
                </a:extLst>
              </p:cNvPr>
              <p:cNvCxnSpPr>
                <a:stCxn id="26" idx="7"/>
                <a:endCxn id="22" idx="3"/>
              </p:cNvCxnSpPr>
              <p:nvPr/>
            </p:nvCxnSpPr>
            <p:spPr>
              <a:xfrm flipV="1">
                <a:off x="3635638" y="5717974"/>
                <a:ext cx="509778" cy="358962"/>
              </a:xfrm>
              <a:prstGeom prst="line">
                <a:avLst/>
              </a:prstGeom>
              <a:ln w="571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393D3EF-FB47-4F8F-9EDE-719FDC94D0A6}"/>
                  </a:ext>
                </a:extLst>
              </p:cNvPr>
              <p:cNvCxnSpPr>
                <a:stCxn id="27" idx="0"/>
                <a:endCxn id="22" idx="4"/>
              </p:cNvCxnSpPr>
              <p:nvPr/>
            </p:nvCxnSpPr>
            <p:spPr>
              <a:xfrm flipV="1">
                <a:off x="4533363" y="5878667"/>
                <a:ext cx="0" cy="392243"/>
              </a:xfrm>
              <a:prstGeom prst="line">
                <a:avLst/>
              </a:prstGeom>
              <a:ln w="571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2C94FE84-2C59-4E22-A7DC-560A9ED68D40}"/>
                  </a:ext>
                </a:extLst>
              </p:cNvPr>
              <p:cNvCxnSpPr>
                <a:cxnSpLocks/>
                <a:stCxn id="25" idx="4"/>
                <a:endCxn id="22" idx="7"/>
              </p:cNvCxnSpPr>
              <p:nvPr/>
            </p:nvCxnSpPr>
            <p:spPr>
              <a:xfrm flipH="1">
                <a:off x="4921310" y="4451628"/>
                <a:ext cx="228622" cy="490452"/>
              </a:xfrm>
              <a:prstGeom prst="line">
                <a:avLst/>
              </a:prstGeom>
              <a:ln w="571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00825348-769C-4284-B0B3-0FFC6CCF1704}"/>
                  </a:ext>
                </a:extLst>
              </p:cNvPr>
              <p:cNvCxnSpPr>
                <a:stCxn id="28" idx="2"/>
                <a:endCxn id="22" idx="6"/>
              </p:cNvCxnSpPr>
              <p:nvPr/>
            </p:nvCxnSpPr>
            <p:spPr>
              <a:xfrm flipH="1" flipV="1">
                <a:off x="5082003" y="5330027"/>
                <a:ext cx="378741" cy="128316"/>
              </a:xfrm>
              <a:prstGeom prst="line">
                <a:avLst/>
              </a:prstGeom>
              <a:ln w="571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49" name="TextBox 48">
              <a:extLst>
                <a:ext uri="{FF2B5EF4-FFF2-40B4-BE49-F238E27FC236}">
                  <a16:creationId xmlns:a16="http://schemas.microsoft.com/office/drawing/2014/main" id="{A8C381DB-A88C-4580-A281-04E1A3EA08E1}"/>
                </a:ext>
              </a:extLst>
            </p:cNvPr>
            <p:cNvSpPr txBox="1"/>
            <p:nvPr/>
          </p:nvSpPr>
          <p:spPr>
            <a:xfrm>
              <a:off x="3559529" y="4157125"/>
              <a:ext cx="1780500" cy="646331"/>
            </a:xfrm>
            <a:prstGeom prst="rect">
              <a:avLst/>
            </a:prstGeom>
            <a:noFill/>
          </p:spPr>
          <p:txBody>
            <a:bodyPr wrap="square" rtlCol="0">
              <a:spAutoFit/>
            </a:bodyPr>
            <a:lstStyle/>
            <a:p>
              <a:r>
                <a:rPr lang="en-US" sz="1800" dirty="0">
                  <a:solidFill>
                    <a:schemeClr val="bg1"/>
                  </a:solidFill>
                  <a:latin typeface="Raleway"/>
                  <a:cs typeface="Raleway"/>
                </a:rPr>
                <a:t>Data Modeling</a:t>
              </a:r>
            </a:p>
          </p:txBody>
        </p:sp>
      </p:grpSp>
      <p:grpSp>
        <p:nvGrpSpPr>
          <p:cNvPr id="65" name="Group 64">
            <a:extLst>
              <a:ext uri="{FF2B5EF4-FFF2-40B4-BE49-F238E27FC236}">
                <a16:creationId xmlns:a16="http://schemas.microsoft.com/office/drawing/2014/main" id="{31C638EE-64BF-460C-A303-B4B068BEEBD3}"/>
              </a:ext>
            </a:extLst>
          </p:cNvPr>
          <p:cNvGrpSpPr/>
          <p:nvPr/>
        </p:nvGrpSpPr>
        <p:grpSpPr>
          <a:xfrm>
            <a:off x="5095210" y="3425779"/>
            <a:ext cx="2623859" cy="2678640"/>
            <a:chOff x="5739143" y="3425779"/>
            <a:chExt cx="2623859" cy="2678640"/>
          </a:xfrm>
        </p:grpSpPr>
        <p:pic>
          <p:nvPicPr>
            <p:cNvPr id="63" name="Picture 62">
              <a:extLst>
                <a:ext uri="{FF2B5EF4-FFF2-40B4-BE49-F238E27FC236}">
                  <a16:creationId xmlns:a16="http://schemas.microsoft.com/office/drawing/2014/main" id="{3421FDEB-E76F-41E7-ACCF-7A20ED23462D}"/>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10000" b="90000" l="10000" r="90000">
                          <a14:foregroundMark x1="39556" y1="55556" x2="39556" y2="55556"/>
                          <a14:foregroundMark x1="46222" y1="60000" x2="46222" y2="60000"/>
                          <a14:foregroundMark x1="35111" y1="53778" x2="35111" y2="53778"/>
                          <a14:foregroundMark x1="62667" y1="55556" x2="62667" y2="55556"/>
                        </a14:backgroundRemoval>
                      </a14:imgEffect>
                    </a14:imgLayer>
                  </a14:imgProps>
                </a:ext>
              </a:extLst>
            </a:blip>
            <a:stretch>
              <a:fillRect/>
            </a:stretch>
          </p:blipFill>
          <p:spPr>
            <a:xfrm>
              <a:off x="5739143" y="3480560"/>
              <a:ext cx="2623859" cy="2623859"/>
            </a:xfrm>
            <a:prstGeom prst="rect">
              <a:avLst/>
            </a:prstGeom>
          </p:spPr>
        </p:pic>
        <p:sp>
          <p:nvSpPr>
            <p:cNvPr id="64" name="TextBox 63">
              <a:extLst>
                <a:ext uri="{FF2B5EF4-FFF2-40B4-BE49-F238E27FC236}">
                  <a16:creationId xmlns:a16="http://schemas.microsoft.com/office/drawing/2014/main" id="{DAA5F6F8-D625-409A-BB17-97606744CA6A}"/>
                </a:ext>
              </a:extLst>
            </p:cNvPr>
            <p:cNvSpPr txBox="1"/>
            <p:nvPr/>
          </p:nvSpPr>
          <p:spPr>
            <a:xfrm>
              <a:off x="6439759" y="3425779"/>
              <a:ext cx="1203375" cy="369332"/>
            </a:xfrm>
            <a:prstGeom prst="rect">
              <a:avLst/>
            </a:prstGeom>
            <a:noFill/>
          </p:spPr>
          <p:txBody>
            <a:bodyPr wrap="square" rtlCol="0">
              <a:spAutoFit/>
            </a:bodyPr>
            <a:lstStyle/>
            <a:p>
              <a:r>
                <a:rPr lang="en-US" sz="1800" dirty="0">
                  <a:solidFill>
                    <a:schemeClr val="bg1"/>
                  </a:solidFill>
                  <a:latin typeface="Raleway"/>
                  <a:cs typeface="Raleway"/>
                </a:rPr>
                <a:t>Reporting</a:t>
              </a:r>
            </a:p>
          </p:txBody>
        </p:sp>
      </p:grpSp>
      <p:grpSp>
        <p:nvGrpSpPr>
          <p:cNvPr id="70" name="Group 69">
            <a:extLst>
              <a:ext uri="{FF2B5EF4-FFF2-40B4-BE49-F238E27FC236}">
                <a16:creationId xmlns:a16="http://schemas.microsoft.com/office/drawing/2014/main" id="{01BE6739-E067-4ED8-8976-5E62A615A1B5}"/>
              </a:ext>
            </a:extLst>
          </p:cNvPr>
          <p:cNvGrpSpPr/>
          <p:nvPr/>
        </p:nvGrpSpPr>
        <p:grpSpPr>
          <a:xfrm>
            <a:off x="10875252" y="3201889"/>
            <a:ext cx="1271052" cy="2946439"/>
            <a:chOff x="10875252" y="3201889"/>
            <a:chExt cx="1271052" cy="2946439"/>
          </a:xfrm>
        </p:grpSpPr>
        <p:pic>
          <p:nvPicPr>
            <p:cNvPr id="67" name="Picture 66">
              <a:extLst>
                <a:ext uri="{FF2B5EF4-FFF2-40B4-BE49-F238E27FC236}">
                  <a16:creationId xmlns:a16="http://schemas.microsoft.com/office/drawing/2014/main" id="{F07201DD-BC8B-455F-9942-1E704A1E209B}"/>
                </a:ext>
              </a:extLst>
            </p:cNvPr>
            <p:cNvPicPr>
              <a:picLocks noChangeAspect="1"/>
            </p:cNvPicPr>
            <p:nvPr/>
          </p:nvPicPr>
          <p:blipFill>
            <a:blip r:embed="rId9">
              <a:extLst>
                <a:ext uri="{BEBA8EAE-BF5A-486C-A8C5-ECC9F3942E4B}">
                  <a14:imgProps xmlns:a14="http://schemas.microsoft.com/office/drawing/2010/main">
                    <a14:imgLayer r:embed="rId10">
                      <a14:imgEffect>
                        <a14:backgroundRemoval t="9677" b="89964" l="10000" r="92692">
                          <a14:foregroundMark x1="23846" y1="17204" x2="23846" y2="17204"/>
                          <a14:foregroundMark x1="92692" y1="46953" x2="92692" y2="46953"/>
                        </a14:backgroundRemoval>
                      </a14:imgEffect>
                    </a14:imgLayer>
                  </a14:imgProps>
                </a:ext>
              </a:extLst>
            </a:blip>
            <a:stretch>
              <a:fillRect/>
            </a:stretch>
          </p:blipFill>
          <p:spPr>
            <a:xfrm>
              <a:off x="10875252" y="3201889"/>
              <a:ext cx="1097280" cy="1106260"/>
            </a:xfrm>
            <a:prstGeom prst="rect">
              <a:avLst/>
            </a:prstGeom>
          </p:spPr>
        </p:pic>
        <p:pic>
          <p:nvPicPr>
            <p:cNvPr id="68" name="Picture 67">
              <a:extLst>
                <a:ext uri="{FF2B5EF4-FFF2-40B4-BE49-F238E27FC236}">
                  <a16:creationId xmlns:a16="http://schemas.microsoft.com/office/drawing/2014/main" id="{402717F7-DF89-4E77-9DBF-A7BBA061A781}"/>
                </a:ext>
              </a:extLst>
            </p:cNvPr>
            <p:cNvPicPr>
              <a:picLocks noChangeAspect="1"/>
            </p:cNvPicPr>
            <p:nvPr/>
          </p:nvPicPr>
          <p:blipFill>
            <a:blip r:embed="rId11">
              <a:extLst>
                <a:ext uri="{BEBA8EAE-BF5A-486C-A8C5-ECC9F3942E4B}">
                  <a14:imgProps xmlns:a14="http://schemas.microsoft.com/office/drawing/2010/main">
                    <a14:imgLayer r:embed="rId12">
                      <a14:imgEffect>
                        <a14:backgroundRemoval t="4453" b="93117" l="6275" r="91765">
                          <a14:foregroundMark x1="24314" y1="14170" x2="24314" y2="14170"/>
                          <a14:foregroundMark x1="38824" y1="7692" x2="58824" y2="5668"/>
                          <a14:foregroundMark x1="58824" y1="5668" x2="63137" y2="7692"/>
                          <a14:foregroundMark x1="91765" y1="53846" x2="91765" y2="53846"/>
                          <a14:foregroundMark x1="6275" y1="50202" x2="6275" y2="50202"/>
                          <a14:foregroundMark x1="47451" y1="93117" x2="47451" y2="93117"/>
                        </a14:backgroundRemoval>
                      </a14:imgEffect>
                    </a14:imgLayer>
                  </a14:imgProps>
                </a:ext>
              </a:extLst>
            </a:blip>
            <a:stretch>
              <a:fillRect/>
            </a:stretch>
          </p:blipFill>
          <p:spPr>
            <a:xfrm>
              <a:off x="10878347" y="5051048"/>
              <a:ext cx="1132819" cy="1097280"/>
            </a:xfrm>
            <a:prstGeom prst="rect">
              <a:avLst/>
            </a:prstGeom>
          </p:spPr>
        </p:pic>
        <p:sp>
          <p:nvSpPr>
            <p:cNvPr id="69" name="TextBox 68">
              <a:extLst>
                <a:ext uri="{FF2B5EF4-FFF2-40B4-BE49-F238E27FC236}">
                  <a16:creationId xmlns:a16="http://schemas.microsoft.com/office/drawing/2014/main" id="{F231532E-5E3F-47AD-80E1-CAFFE5883071}"/>
                </a:ext>
              </a:extLst>
            </p:cNvPr>
            <p:cNvSpPr txBox="1"/>
            <p:nvPr/>
          </p:nvSpPr>
          <p:spPr>
            <a:xfrm>
              <a:off x="10920407" y="4463558"/>
              <a:ext cx="1225897" cy="646331"/>
            </a:xfrm>
            <a:prstGeom prst="rect">
              <a:avLst/>
            </a:prstGeom>
            <a:noFill/>
          </p:spPr>
          <p:txBody>
            <a:bodyPr wrap="square" rtlCol="0">
              <a:spAutoFit/>
            </a:bodyPr>
            <a:lstStyle/>
            <a:p>
              <a:r>
                <a:rPr lang="en-US" sz="1800" dirty="0">
                  <a:solidFill>
                    <a:schemeClr val="tx1"/>
                  </a:solidFill>
                  <a:latin typeface="Raleway"/>
                  <a:cs typeface="Raleway"/>
                </a:rPr>
                <a:t>End Users</a:t>
              </a:r>
            </a:p>
          </p:txBody>
        </p:sp>
      </p:grpSp>
      <p:sp>
        <p:nvSpPr>
          <p:cNvPr id="72" name="Rectangle 71">
            <a:extLst>
              <a:ext uri="{FF2B5EF4-FFF2-40B4-BE49-F238E27FC236}">
                <a16:creationId xmlns:a16="http://schemas.microsoft.com/office/drawing/2014/main" id="{A4A934FB-7B3B-45DE-9AF1-E25642475512}"/>
              </a:ext>
            </a:extLst>
          </p:cNvPr>
          <p:cNvSpPr/>
          <p:nvPr/>
        </p:nvSpPr>
        <p:spPr>
          <a:xfrm>
            <a:off x="8834911" y="2639757"/>
            <a:ext cx="1225897" cy="39210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Power BI Service</a:t>
            </a:r>
          </a:p>
        </p:txBody>
      </p:sp>
      <p:cxnSp>
        <p:nvCxnSpPr>
          <p:cNvPr id="76" name="Straight Arrow Connector 75">
            <a:extLst>
              <a:ext uri="{FF2B5EF4-FFF2-40B4-BE49-F238E27FC236}">
                <a16:creationId xmlns:a16="http://schemas.microsoft.com/office/drawing/2014/main" id="{F25F6BF6-4A76-4CAC-A892-71E0B4E355F1}"/>
              </a:ext>
            </a:extLst>
          </p:cNvPr>
          <p:cNvCxnSpPr>
            <a:cxnSpLocks/>
          </p:cNvCxnSpPr>
          <p:nvPr/>
        </p:nvCxnSpPr>
        <p:spPr>
          <a:xfrm flipV="1">
            <a:off x="10008807" y="3921263"/>
            <a:ext cx="909680" cy="639688"/>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A5E71076-7B4B-4DC1-A32D-169FD767DE27}"/>
              </a:ext>
            </a:extLst>
          </p:cNvPr>
          <p:cNvCxnSpPr>
            <a:cxnSpLocks/>
          </p:cNvCxnSpPr>
          <p:nvPr/>
        </p:nvCxnSpPr>
        <p:spPr>
          <a:xfrm>
            <a:off x="10006964" y="4753410"/>
            <a:ext cx="924503" cy="51631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624DFD10-6BFA-481B-A6D8-35AD703FDE0F}"/>
              </a:ext>
            </a:extLst>
          </p:cNvPr>
          <p:cNvCxnSpPr/>
          <p:nvPr/>
        </p:nvCxnSpPr>
        <p:spPr>
          <a:xfrm>
            <a:off x="1526485" y="4665012"/>
            <a:ext cx="1121929"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2136397F-C19E-433E-8BFE-6DF7B11B0D3E}"/>
              </a:ext>
            </a:extLst>
          </p:cNvPr>
          <p:cNvCxnSpPr/>
          <p:nvPr/>
        </p:nvCxnSpPr>
        <p:spPr>
          <a:xfrm>
            <a:off x="1530784" y="3420064"/>
            <a:ext cx="1121929"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B028DBEE-F7E8-495B-87A5-DF30CBF6EEAF}"/>
              </a:ext>
            </a:extLst>
          </p:cNvPr>
          <p:cNvCxnSpPr/>
          <p:nvPr/>
        </p:nvCxnSpPr>
        <p:spPr>
          <a:xfrm>
            <a:off x="1560833" y="5987242"/>
            <a:ext cx="1121929"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nvGrpSpPr>
          <p:cNvPr id="92" name="Group 91">
            <a:extLst>
              <a:ext uri="{FF2B5EF4-FFF2-40B4-BE49-F238E27FC236}">
                <a16:creationId xmlns:a16="http://schemas.microsoft.com/office/drawing/2014/main" id="{3E212D58-1EF6-4A73-89B4-64DD68809115}"/>
              </a:ext>
            </a:extLst>
          </p:cNvPr>
          <p:cNvGrpSpPr/>
          <p:nvPr/>
        </p:nvGrpSpPr>
        <p:grpSpPr>
          <a:xfrm>
            <a:off x="7801409" y="4634607"/>
            <a:ext cx="943873" cy="383982"/>
            <a:chOff x="7801409" y="5360469"/>
            <a:chExt cx="943873" cy="383982"/>
          </a:xfrm>
        </p:grpSpPr>
        <p:cxnSp>
          <p:nvCxnSpPr>
            <p:cNvPr id="75" name="Straight Arrow Connector 74">
              <a:extLst>
                <a:ext uri="{FF2B5EF4-FFF2-40B4-BE49-F238E27FC236}">
                  <a16:creationId xmlns:a16="http://schemas.microsoft.com/office/drawing/2014/main" id="{D03CF9AA-8ABC-4DC1-B70A-FBEE468C907D}"/>
                </a:ext>
              </a:extLst>
            </p:cNvPr>
            <p:cNvCxnSpPr/>
            <p:nvPr/>
          </p:nvCxnSpPr>
          <p:spPr>
            <a:xfrm>
              <a:off x="7801409" y="5360469"/>
              <a:ext cx="927214"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91" name="TextBox 90">
              <a:extLst>
                <a:ext uri="{FF2B5EF4-FFF2-40B4-BE49-F238E27FC236}">
                  <a16:creationId xmlns:a16="http://schemas.microsoft.com/office/drawing/2014/main" id="{419F4407-597D-48CD-AF46-7A0DFE6CBDDF}"/>
                </a:ext>
              </a:extLst>
            </p:cNvPr>
            <p:cNvSpPr txBox="1"/>
            <p:nvPr/>
          </p:nvSpPr>
          <p:spPr>
            <a:xfrm>
              <a:off x="7882881" y="5436674"/>
              <a:ext cx="862401" cy="307777"/>
            </a:xfrm>
            <a:prstGeom prst="rect">
              <a:avLst/>
            </a:prstGeom>
            <a:noFill/>
          </p:spPr>
          <p:txBody>
            <a:bodyPr wrap="square" rtlCol="0">
              <a:spAutoFit/>
            </a:bodyPr>
            <a:lstStyle/>
            <a:p>
              <a:r>
                <a:rPr lang="en-US" dirty="0">
                  <a:solidFill>
                    <a:schemeClr val="tx1"/>
                  </a:solidFill>
                  <a:latin typeface="Raleway"/>
                  <a:cs typeface="Raleway"/>
                </a:rPr>
                <a:t>Publish</a:t>
              </a:r>
            </a:p>
          </p:txBody>
        </p:sp>
      </p:grpSp>
    </p:spTree>
    <p:extLst>
      <p:ext uri="{BB962C8B-B14F-4D97-AF65-F5344CB8AC3E}">
        <p14:creationId xmlns:p14="http://schemas.microsoft.com/office/powerpoint/2010/main" val="3360695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9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7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72"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869D55D7-4AEE-4734-B4ED-44290E498881}"/>
              </a:ext>
            </a:extLst>
          </p:cNvPr>
          <p:cNvPicPr>
            <a:picLocks noChangeAspect="1"/>
          </p:cNvPicPr>
          <p:nvPr/>
        </p:nvPicPr>
        <p:blipFill>
          <a:blip r:embed="rId3"/>
          <a:stretch>
            <a:fillRect/>
          </a:stretch>
        </p:blipFill>
        <p:spPr>
          <a:xfrm>
            <a:off x="759810" y="2073496"/>
            <a:ext cx="10639459" cy="4657900"/>
          </a:xfrm>
          <a:prstGeom prst="rect">
            <a:avLst/>
          </a:prstGeom>
        </p:spPr>
      </p:pic>
      <p:sp>
        <p:nvSpPr>
          <p:cNvPr id="2" name="Title 1">
            <a:extLst>
              <a:ext uri="{FF2B5EF4-FFF2-40B4-BE49-F238E27FC236}">
                <a16:creationId xmlns:a16="http://schemas.microsoft.com/office/drawing/2014/main" id="{3FC37554-17EC-4827-BF13-6D5928144A0C}"/>
              </a:ext>
            </a:extLst>
          </p:cNvPr>
          <p:cNvSpPr>
            <a:spLocks noGrp="1"/>
          </p:cNvSpPr>
          <p:nvPr>
            <p:ph type="title"/>
          </p:nvPr>
        </p:nvSpPr>
        <p:spPr/>
        <p:txBody>
          <a:bodyPr/>
          <a:lstStyle/>
          <a:p>
            <a:r>
              <a:rPr lang="en-US" dirty="0"/>
              <a:t>Power bi desktop</a:t>
            </a:r>
          </a:p>
        </p:txBody>
      </p:sp>
      <p:sp>
        <p:nvSpPr>
          <p:cNvPr id="5" name="Rectangle 4">
            <a:extLst>
              <a:ext uri="{FF2B5EF4-FFF2-40B4-BE49-F238E27FC236}">
                <a16:creationId xmlns:a16="http://schemas.microsoft.com/office/drawing/2014/main" id="{AD198E79-6F89-4412-8FA3-4FF6FDC7048E}"/>
              </a:ext>
            </a:extLst>
          </p:cNvPr>
          <p:cNvSpPr/>
          <p:nvPr/>
        </p:nvSpPr>
        <p:spPr>
          <a:xfrm>
            <a:off x="1094704" y="2910624"/>
            <a:ext cx="7495504" cy="372843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3C959ED5-BAEE-4680-ABCA-4CAD08D25F49}"/>
              </a:ext>
            </a:extLst>
          </p:cNvPr>
          <p:cNvSpPr/>
          <p:nvPr/>
        </p:nvSpPr>
        <p:spPr>
          <a:xfrm>
            <a:off x="8680260" y="2927797"/>
            <a:ext cx="1348132" cy="365392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70EC63D2-37CC-451C-95BE-5AEE1473603F}"/>
              </a:ext>
            </a:extLst>
          </p:cNvPr>
          <p:cNvSpPr/>
          <p:nvPr/>
        </p:nvSpPr>
        <p:spPr>
          <a:xfrm>
            <a:off x="9998195" y="2899897"/>
            <a:ext cx="1348132" cy="365392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194602E0-7D90-49D9-995F-FA0332627B87}"/>
              </a:ext>
            </a:extLst>
          </p:cNvPr>
          <p:cNvSpPr/>
          <p:nvPr/>
        </p:nvSpPr>
        <p:spPr>
          <a:xfrm>
            <a:off x="706868" y="2867724"/>
            <a:ext cx="355005" cy="96219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peech Bubble: Rectangle with Corners Rounded 8">
            <a:extLst>
              <a:ext uri="{FF2B5EF4-FFF2-40B4-BE49-F238E27FC236}">
                <a16:creationId xmlns:a16="http://schemas.microsoft.com/office/drawing/2014/main" id="{AD973A7E-0523-409B-8353-BE24CB15F0BA}"/>
              </a:ext>
            </a:extLst>
          </p:cNvPr>
          <p:cNvSpPr/>
          <p:nvPr/>
        </p:nvSpPr>
        <p:spPr>
          <a:xfrm>
            <a:off x="9043115" y="2910624"/>
            <a:ext cx="2414789" cy="1152659"/>
          </a:xfrm>
          <a:prstGeom prst="wedgeRoundRectCallout">
            <a:avLst>
              <a:gd name="adj1" fmla="val -75500"/>
              <a:gd name="adj2" fmla="val 2060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Workspace Canvas</a:t>
            </a:r>
          </a:p>
        </p:txBody>
      </p:sp>
      <p:sp>
        <p:nvSpPr>
          <p:cNvPr id="11" name="Speech Bubble: Rectangle with Corners Rounded 10">
            <a:extLst>
              <a:ext uri="{FF2B5EF4-FFF2-40B4-BE49-F238E27FC236}">
                <a16:creationId xmlns:a16="http://schemas.microsoft.com/office/drawing/2014/main" id="{D3AC8C45-4488-4F23-8CE2-1C56C1273CB8}"/>
              </a:ext>
            </a:extLst>
          </p:cNvPr>
          <p:cNvSpPr/>
          <p:nvPr/>
        </p:nvSpPr>
        <p:spPr>
          <a:xfrm>
            <a:off x="7246463" y="4074010"/>
            <a:ext cx="2414789" cy="1152659"/>
          </a:xfrm>
          <a:prstGeom prst="wedgeRoundRectCallout">
            <a:avLst>
              <a:gd name="adj1" fmla="val 67967"/>
              <a:gd name="adj2" fmla="val 4518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 Available:</a:t>
            </a:r>
          </a:p>
          <a:p>
            <a:pPr marL="285750" indent="-285750">
              <a:buFont typeface="Arial" panose="020B0604020202020204" pitchFamily="34" charset="0"/>
              <a:buChar char="•"/>
            </a:pPr>
            <a:r>
              <a:rPr lang="en-US" dirty="0"/>
              <a:t>Tables</a:t>
            </a:r>
          </a:p>
          <a:p>
            <a:pPr marL="285750" indent="-285750">
              <a:buFont typeface="Arial" panose="020B0604020202020204" pitchFamily="34" charset="0"/>
              <a:buChar char="•"/>
            </a:pPr>
            <a:r>
              <a:rPr lang="en-US" dirty="0"/>
              <a:t>Attributes</a:t>
            </a:r>
          </a:p>
        </p:txBody>
      </p:sp>
      <p:sp>
        <p:nvSpPr>
          <p:cNvPr id="12" name="Speech Bubble: Rectangle with Corners Rounded 11">
            <a:extLst>
              <a:ext uri="{FF2B5EF4-FFF2-40B4-BE49-F238E27FC236}">
                <a16:creationId xmlns:a16="http://schemas.microsoft.com/office/drawing/2014/main" id="{99742C6E-6402-44C5-B3F9-A1EA29B9037E}"/>
              </a:ext>
            </a:extLst>
          </p:cNvPr>
          <p:cNvSpPr/>
          <p:nvPr/>
        </p:nvSpPr>
        <p:spPr>
          <a:xfrm>
            <a:off x="6055068" y="2201788"/>
            <a:ext cx="2414789" cy="1152659"/>
          </a:xfrm>
          <a:prstGeom prst="wedgeRoundRectCallout">
            <a:avLst>
              <a:gd name="adj1" fmla="val 61567"/>
              <a:gd name="adj2" fmla="val 3400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Visualizations available</a:t>
            </a:r>
          </a:p>
        </p:txBody>
      </p:sp>
      <p:sp>
        <p:nvSpPr>
          <p:cNvPr id="13" name="Speech Bubble: Rectangle with Corners Rounded 12">
            <a:extLst>
              <a:ext uri="{FF2B5EF4-FFF2-40B4-BE49-F238E27FC236}">
                <a16:creationId xmlns:a16="http://schemas.microsoft.com/office/drawing/2014/main" id="{44B4BC3D-4406-4696-A4D4-6F8F9CE5DD5C}"/>
              </a:ext>
            </a:extLst>
          </p:cNvPr>
          <p:cNvSpPr/>
          <p:nvPr/>
        </p:nvSpPr>
        <p:spPr>
          <a:xfrm>
            <a:off x="1262465" y="2169592"/>
            <a:ext cx="2414789" cy="1152659"/>
          </a:xfrm>
          <a:prstGeom prst="wedgeRoundRectCallout">
            <a:avLst>
              <a:gd name="adj1" fmla="val -56033"/>
              <a:gd name="adj2" fmla="val 3233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Report View</a:t>
            </a:r>
          </a:p>
          <a:p>
            <a:pPr algn="ctr"/>
            <a:r>
              <a:rPr lang="en-US" dirty="0"/>
              <a:t>Data View</a:t>
            </a:r>
          </a:p>
          <a:p>
            <a:pPr algn="ctr"/>
            <a:r>
              <a:rPr lang="en-US" dirty="0"/>
              <a:t>Relationship View</a:t>
            </a:r>
          </a:p>
        </p:txBody>
      </p:sp>
    </p:spTree>
    <p:extLst>
      <p:ext uri="{BB962C8B-B14F-4D97-AF65-F5344CB8AC3E}">
        <p14:creationId xmlns:p14="http://schemas.microsoft.com/office/powerpoint/2010/main" val="90431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1" nodeType="clickEffect">
                                  <p:stCondLst>
                                    <p:cond delay="0"/>
                                  </p:stCondLst>
                                  <p:childTnLst>
                                    <p:set>
                                      <p:cBhvr>
                                        <p:cTn id="12" dur="1" fill="hold">
                                          <p:stCondLst>
                                            <p:cond delay="0"/>
                                          </p:stCondLst>
                                        </p:cTn>
                                        <p:tgtEl>
                                          <p:spTgt spid="13"/>
                                        </p:tgtEl>
                                        <p:attrNameLst>
                                          <p:attrName>style.visibility</p:attrName>
                                        </p:attrNameLst>
                                      </p:cBhvr>
                                      <p:to>
                                        <p:strVal val="hidden"/>
                                      </p:to>
                                    </p:set>
                                  </p:childTnLst>
                                </p:cTn>
                              </p:par>
                              <p:par>
                                <p:cTn id="13" presetID="1" presetClass="exit" presetSubtype="0" fill="hold" grpId="1" nodeType="withEffect">
                                  <p:stCondLst>
                                    <p:cond delay="0"/>
                                  </p:stCondLst>
                                  <p:childTnLst>
                                    <p:set>
                                      <p:cBhvr>
                                        <p:cTn id="14" dur="1" fill="hold">
                                          <p:stCondLst>
                                            <p:cond delay="0"/>
                                          </p:stCondLst>
                                        </p:cTn>
                                        <p:tgtEl>
                                          <p:spTgt spid="8"/>
                                        </p:tgtEl>
                                        <p:attrNameLst>
                                          <p:attrName>style.visibility</p:attrName>
                                        </p:attrNameLst>
                                      </p:cBhvr>
                                      <p:to>
                                        <p:strVal val="hidden"/>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9"/>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5"/>
                                        </p:tgtEl>
                                        <p:attrNameLst>
                                          <p:attrName>style.visibility</p:attrName>
                                        </p:attrNameLst>
                                      </p:cBhvr>
                                      <p:to>
                                        <p:strVal val="hidden"/>
                                      </p:to>
                                    </p:set>
                                  </p:childTnLst>
                                </p:cTn>
                              </p:par>
                              <p:par>
                                <p:cTn id="25" presetID="1"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grpId="1" nodeType="clickEffect">
                                  <p:stCondLst>
                                    <p:cond delay="0"/>
                                  </p:stCondLst>
                                  <p:childTnLst>
                                    <p:set>
                                      <p:cBhvr>
                                        <p:cTn id="32" dur="1" fill="hold">
                                          <p:stCondLst>
                                            <p:cond delay="0"/>
                                          </p:stCondLst>
                                        </p:cTn>
                                        <p:tgtEl>
                                          <p:spTgt spid="12"/>
                                        </p:tgtEl>
                                        <p:attrNameLst>
                                          <p:attrName>style.visibility</p:attrName>
                                        </p:attrNameLst>
                                      </p:cBhvr>
                                      <p:to>
                                        <p:strVal val="hidden"/>
                                      </p:to>
                                    </p:set>
                                  </p:childTnLst>
                                </p:cTn>
                              </p:par>
                              <p:par>
                                <p:cTn id="33" presetID="1" presetClass="exit" presetSubtype="0" fill="hold" grpId="1" nodeType="withEffect">
                                  <p:stCondLst>
                                    <p:cond delay="0"/>
                                  </p:stCondLst>
                                  <p:childTnLst>
                                    <p:set>
                                      <p:cBhvr>
                                        <p:cTn id="34" dur="1" fill="hold">
                                          <p:stCondLst>
                                            <p:cond delay="0"/>
                                          </p:stCondLst>
                                        </p:cTn>
                                        <p:tgtEl>
                                          <p:spTgt spid="6"/>
                                        </p:tgtEl>
                                        <p:attrNameLst>
                                          <p:attrName>style.visibility</p:attrName>
                                        </p:attrNameLst>
                                      </p:cBhvr>
                                      <p:to>
                                        <p:strVal val="hidden"/>
                                      </p:to>
                                    </p:set>
                                  </p:childTnLst>
                                </p:cTn>
                              </p:par>
                              <p:par>
                                <p:cTn id="35" presetID="1" presetClass="entr" presetSubtype="0" fill="hold" grpId="0" nodeType="with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P spid="7" grpId="0" animBg="1"/>
      <p:bldP spid="8" grpId="0" animBg="1"/>
      <p:bldP spid="8" grpId="1" animBg="1"/>
      <p:bldP spid="9" grpId="0" animBg="1"/>
      <p:bldP spid="9" grpId="1" animBg="1"/>
      <p:bldP spid="11" grpId="0" animBg="1"/>
      <p:bldP spid="12" grpId="0" animBg="1"/>
      <p:bldP spid="12" grpId="1" animBg="1"/>
      <p:bldP spid="13" grpId="0" animBg="1"/>
      <p:bldP spid="13" grpId="1"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BB962E-6BFF-46C2-BB06-F689321984C2}"/>
              </a:ext>
            </a:extLst>
          </p:cNvPr>
          <p:cNvSpPr>
            <a:spLocks noGrp="1"/>
          </p:cNvSpPr>
          <p:nvPr>
            <p:ph type="title"/>
          </p:nvPr>
        </p:nvSpPr>
        <p:spPr/>
        <p:txBody>
          <a:bodyPr/>
          <a:lstStyle/>
          <a:p>
            <a:r>
              <a:rPr lang="en-US" dirty="0"/>
              <a:t>Connecting to Data Sources</a:t>
            </a:r>
          </a:p>
        </p:txBody>
      </p:sp>
      <p:sp>
        <p:nvSpPr>
          <p:cNvPr id="4" name="Text Placeholder 3">
            <a:extLst>
              <a:ext uri="{FF2B5EF4-FFF2-40B4-BE49-F238E27FC236}">
                <a16:creationId xmlns:a16="http://schemas.microsoft.com/office/drawing/2014/main" id="{3F804701-D158-4917-A851-C8125813276C}"/>
              </a:ext>
            </a:extLst>
          </p:cNvPr>
          <p:cNvSpPr>
            <a:spLocks noGrp="1"/>
          </p:cNvSpPr>
          <p:nvPr>
            <p:ph type="body" sz="quarter" idx="10"/>
          </p:nvPr>
        </p:nvSpPr>
        <p:spPr>
          <a:xfrm>
            <a:off x="609599" y="2275664"/>
            <a:ext cx="6467342" cy="4225907"/>
          </a:xfrm>
        </p:spPr>
        <p:txBody>
          <a:bodyPr/>
          <a:lstStyle/>
          <a:p>
            <a:r>
              <a:rPr lang="en-US" dirty="0"/>
              <a:t>Power BI offers a wide range of data sources to connect to.</a:t>
            </a:r>
          </a:p>
          <a:p>
            <a:pPr lvl="1"/>
            <a:r>
              <a:rPr lang="en-US" dirty="0"/>
              <a:t>Many data source connections.</a:t>
            </a:r>
          </a:p>
          <a:p>
            <a:pPr lvl="1"/>
            <a:r>
              <a:rPr lang="en-US" dirty="0"/>
              <a:t>On-Premise and cloud services.</a:t>
            </a:r>
          </a:p>
          <a:p>
            <a:r>
              <a:rPr lang="en-US" dirty="0"/>
              <a:t>Ability to do an import or direct query of the data.</a:t>
            </a:r>
          </a:p>
        </p:txBody>
      </p:sp>
      <p:pic>
        <p:nvPicPr>
          <p:cNvPr id="5" name="Picture 4">
            <a:extLst>
              <a:ext uri="{FF2B5EF4-FFF2-40B4-BE49-F238E27FC236}">
                <a16:creationId xmlns:a16="http://schemas.microsoft.com/office/drawing/2014/main" id="{BBD23372-CBE3-461C-8D6E-302F189362B3}"/>
              </a:ext>
            </a:extLst>
          </p:cNvPr>
          <p:cNvPicPr>
            <a:picLocks noChangeAspect="1"/>
          </p:cNvPicPr>
          <p:nvPr/>
        </p:nvPicPr>
        <p:blipFill>
          <a:blip r:embed="rId2"/>
          <a:stretch>
            <a:fillRect/>
          </a:stretch>
        </p:blipFill>
        <p:spPr>
          <a:xfrm>
            <a:off x="7772399" y="2209370"/>
            <a:ext cx="3571953" cy="3811503"/>
          </a:xfrm>
          <a:prstGeom prst="rect">
            <a:avLst/>
          </a:prstGeom>
          <a:ln>
            <a:solidFill>
              <a:schemeClr val="accent1">
                <a:lumMod val="75000"/>
              </a:schemeClr>
            </a:solidFill>
          </a:ln>
        </p:spPr>
      </p:pic>
    </p:spTree>
    <p:extLst>
      <p:ext uri="{BB962C8B-B14F-4D97-AF65-F5344CB8AC3E}">
        <p14:creationId xmlns:p14="http://schemas.microsoft.com/office/powerpoint/2010/main" val="23096298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C8B160-1329-45E3-B5D9-F36C1B9B1D68}"/>
              </a:ext>
            </a:extLst>
          </p:cNvPr>
          <p:cNvSpPr>
            <a:spLocks noGrp="1"/>
          </p:cNvSpPr>
          <p:nvPr>
            <p:ph type="title"/>
          </p:nvPr>
        </p:nvSpPr>
        <p:spPr/>
        <p:txBody>
          <a:bodyPr/>
          <a:lstStyle/>
          <a:p>
            <a:r>
              <a:rPr lang="en-US" dirty="0"/>
              <a:t>Power bi Data modeling</a:t>
            </a:r>
          </a:p>
        </p:txBody>
      </p:sp>
      <p:sp>
        <p:nvSpPr>
          <p:cNvPr id="7" name="Text Placeholder 6">
            <a:extLst>
              <a:ext uri="{FF2B5EF4-FFF2-40B4-BE49-F238E27FC236}">
                <a16:creationId xmlns:a16="http://schemas.microsoft.com/office/drawing/2014/main" id="{1C358815-271E-479A-BBDB-4555172CCA03}"/>
              </a:ext>
            </a:extLst>
          </p:cNvPr>
          <p:cNvSpPr>
            <a:spLocks noGrp="1"/>
          </p:cNvSpPr>
          <p:nvPr>
            <p:ph type="body" sz="quarter" idx="10"/>
          </p:nvPr>
        </p:nvSpPr>
        <p:spPr>
          <a:xfrm>
            <a:off x="8455843" y="2275664"/>
            <a:ext cx="3553905" cy="3832905"/>
          </a:xfrm>
        </p:spPr>
        <p:txBody>
          <a:bodyPr/>
          <a:lstStyle/>
          <a:p>
            <a:r>
              <a:rPr lang="en-US" sz="2000" dirty="0"/>
              <a:t>Create logical connections between different data sources.</a:t>
            </a:r>
          </a:p>
          <a:p>
            <a:r>
              <a:rPr lang="en-US" sz="2000" dirty="0"/>
              <a:t>Create custom calculations and view specific segments of your data.</a:t>
            </a:r>
          </a:p>
          <a:p>
            <a:pPr marL="535504" lvl="1" indent="0">
              <a:buNone/>
            </a:pPr>
            <a:endParaRPr lang="en-US" dirty="0"/>
          </a:p>
        </p:txBody>
      </p:sp>
      <p:pic>
        <p:nvPicPr>
          <p:cNvPr id="5" name="Picture 4">
            <a:extLst>
              <a:ext uri="{FF2B5EF4-FFF2-40B4-BE49-F238E27FC236}">
                <a16:creationId xmlns:a16="http://schemas.microsoft.com/office/drawing/2014/main" id="{BAFD43D3-D234-4F32-99FF-92712C6FF1FF}"/>
              </a:ext>
            </a:extLst>
          </p:cNvPr>
          <p:cNvPicPr>
            <a:picLocks noChangeAspect="1"/>
          </p:cNvPicPr>
          <p:nvPr/>
        </p:nvPicPr>
        <p:blipFill>
          <a:blip r:embed="rId2"/>
          <a:stretch>
            <a:fillRect/>
          </a:stretch>
        </p:blipFill>
        <p:spPr>
          <a:xfrm>
            <a:off x="444848" y="2155377"/>
            <a:ext cx="7797631" cy="4530572"/>
          </a:xfrm>
          <a:prstGeom prst="rect">
            <a:avLst/>
          </a:prstGeom>
        </p:spPr>
      </p:pic>
    </p:spTree>
    <p:extLst>
      <p:ext uri="{BB962C8B-B14F-4D97-AF65-F5344CB8AC3E}">
        <p14:creationId xmlns:p14="http://schemas.microsoft.com/office/powerpoint/2010/main" val="26576775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BC255A-B5C6-4639-95F2-0703FD6D6DD9}"/>
              </a:ext>
            </a:extLst>
          </p:cNvPr>
          <p:cNvSpPr>
            <a:spLocks noGrp="1"/>
          </p:cNvSpPr>
          <p:nvPr>
            <p:ph type="title"/>
          </p:nvPr>
        </p:nvSpPr>
        <p:spPr/>
        <p:txBody>
          <a:bodyPr/>
          <a:lstStyle/>
          <a:p>
            <a:r>
              <a:rPr lang="en-US" dirty="0"/>
              <a:t>Power BI visualizations</a:t>
            </a:r>
          </a:p>
        </p:txBody>
      </p:sp>
      <p:pic>
        <p:nvPicPr>
          <p:cNvPr id="4" name="Picture 3">
            <a:extLst>
              <a:ext uri="{FF2B5EF4-FFF2-40B4-BE49-F238E27FC236}">
                <a16:creationId xmlns:a16="http://schemas.microsoft.com/office/drawing/2014/main" id="{2794C74C-E484-4148-B7CB-239D2AC0586B}"/>
              </a:ext>
            </a:extLst>
          </p:cNvPr>
          <p:cNvPicPr>
            <a:picLocks noChangeAspect="1"/>
          </p:cNvPicPr>
          <p:nvPr/>
        </p:nvPicPr>
        <p:blipFill>
          <a:blip r:embed="rId2"/>
          <a:stretch>
            <a:fillRect/>
          </a:stretch>
        </p:blipFill>
        <p:spPr>
          <a:xfrm>
            <a:off x="6370078" y="2275664"/>
            <a:ext cx="5594396" cy="3612524"/>
          </a:xfrm>
          <a:prstGeom prst="rect">
            <a:avLst/>
          </a:prstGeom>
        </p:spPr>
      </p:pic>
      <p:sp>
        <p:nvSpPr>
          <p:cNvPr id="3" name="Text Placeholder 2">
            <a:extLst>
              <a:ext uri="{FF2B5EF4-FFF2-40B4-BE49-F238E27FC236}">
                <a16:creationId xmlns:a16="http://schemas.microsoft.com/office/drawing/2014/main" id="{9FE6D9F4-474D-4230-9826-208A453DDEDE}"/>
              </a:ext>
            </a:extLst>
          </p:cNvPr>
          <p:cNvSpPr>
            <a:spLocks noGrp="1"/>
          </p:cNvSpPr>
          <p:nvPr>
            <p:ph type="body" sz="quarter" idx="10"/>
          </p:nvPr>
        </p:nvSpPr>
        <p:spPr>
          <a:xfrm>
            <a:off x="609599" y="2275664"/>
            <a:ext cx="5486401" cy="4225907"/>
          </a:xfrm>
        </p:spPr>
        <p:txBody>
          <a:bodyPr/>
          <a:lstStyle/>
          <a:p>
            <a:r>
              <a:rPr lang="en-US" dirty="0"/>
              <a:t>Approximately 24 out of the box visualizations available.</a:t>
            </a:r>
          </a:p>
          <a:p>
            <a:pPr lvl="1"/>
            <a:r>
              <a:rPr lang="en-US" dirty="0"/>
              <a:t>Scatter plots, Bar Charts</a:t>
            </a:r>
          </a:p>
          <a:p>
            <a:pPr lvl="1"/>
            <a:r>
              <a:rPr lang="en-US" dirty="0"/>
              <a:t>Heatmaps, Geographical Maps</a:t>
            </a:r>
          </a:p>
          <a:p>
            <a:r>
              <a:rPr lang="en-US" dirty="0"/>
              <a:t>Custom Visualizations</a:t>
            </a:r>
          </a:p>
          <a:p>
            <a:pPr lvl="1"/>
            <a:r>
              <a:rPr lang="en-US" dirty="0"/>
              <a:t>Power BI Store</a:t>
            </a:r>
          </a:p>
          <a:p>
            <a:pPr lvl="1"/>
            <a:r>
              <a:rPr lang="en-US" dirty="0"/>
              <a:t>Leverage the power of R</a:t>
            </a:r>
          </a:p>
          <a:p>
            <a:pPr lvl="1"/>
            <a:r>
              <a:rPr lang="en-US" dirty="0"/>
              <a:t>Build your own via developer tools.</a:t>
            </a:r>
          </a:p>
        </p:txBody>
      </p:sp>
    </p:spTree>
    <p:extLst>
      <p:ext uri="{BB962C8B-B14F-4D97-AF65-F5344CB8AC3E}">
        <p14:creationId xmlns:p14="http://schemas.microsoft.com/office/powerpoint/2010/main" val="37144055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408742-0CCF-4C64-8FBD-0B3AFFB735AE}"/>
              </a:ext>
            </a:extLst>
          </p:cNvPr>
          <p:cNvSpPr>
            <a:spLocks noGrp="1"/>
          </p:cNvSpPr>
          <p:nvPr>
            <p:ph type="title"/>
          </p:nvPr>
        </p:nvSpPr>
        <p:spPr/>
        <p:txBody>
          <a:bodyPr/>
          <a:lstStyle/>
          <a:p>
            <a:r>
              <a:rPr lang="en-US" dirty="0"/>
              <a:t>Power bi service</a:t>
            </a:r>
          </a:p>
        </p:txBody>
      </p:sp>
      <p:sp>
        <p:nvSpPr>
          <p:cNvPr id="3" name="Text Placeholder 2">
            <a:extLst>
              <a:ext uri="{FF2B5EF4-FFF2-40B4-BE49-F238E27FC236}">
                <a16:creationId xmlns:a16="http://schemas.microsoft.com/office/drawing/2014/main" id="{0E74C852-2CE8-495F-B118-9D5BB2DAF82E}"/>
              </a:ext>
            </a:extLst>
          </p:cNvPr>
          <p:cNvSpPr>
            <a:spLocks noGrp="1"/>
          </p:cNvSpPr>
          <p:nvPr>
            <p:ph type="body" sz="quarter" idx="10"/>
          </p:nvPr>
        </p:nvSpPr>
        <p:spPr>
          <a:xfrm>
            <a:off x="7645138" y="2082480"/>
            <a:ext cx="4372386" cy="4034985"/>
          </a:xfrm>
        </p:spPr>
        <p:txBody>
          <a:bodyPr/>
          <a:lstStyle/>
          <a:p>
            <a:r>
              <a:rPr lang="en-US" sz="2400" dirty="0"/>
              <a:t>Available Workspaces</a:t>
            </a:r>
          </a:p>
          <a:p>
            <a:pPr lvl="1"/>
            <a:r>
              <a:rPr lang="en-US" sz="2400" dirty="0"/>
              <a:t>My Workspace</a:t>
            </a:r>
          </a:p>
          <a:p>
            <a:pPr lvl="2"/>
            <a:r>
              <a:rPr lang="en-US" sz="2400" dirty="0"/>
              <a:t>Personal workspace for a Power BI user.</a:t>
            </a:r>
          </a:p>
          <a:p>
            <a:pPr lvl="1"/>
            <a:r>
              <a:rPr lang="en-US" sz="2400" dirty="0"/>
              <a:t>App Workspaces</a:t>
            </a:r>
          </a:p>
          <a:p>
            <a:pPr lvl="2"/>
            <a:r>
              <a:rPr lang="en-US" sz="2400" dirty="0"/>
              <a:t>Collaborate and share content with others in your organization.</a:t>
            </a:r>
          </a:p>
        </p:txBody>
      </p:sp>
      <p:pic>
        <p:nvPicPr>
          <p:cNvPr id="5" name="Picture 4">
            <a:extLst>
              <a:ext uri="{FF2B5EF4-FFF2-40B4-BE49-F238E27FC236}">
                <a16:creationId xmlns:a16="http://schemas.microsoft.com/office/drawing/2014/main" id="{08F4393B-C8D3-4FC0-BB3E-B60E63892B57}"/>
              </a:ext>
            </a:extLst>
          </p:cNvPr>
          <p:cNvPicPr>
            <a:picLocks noChangeAspect="1"/>
          </p:cNvPicPr>
          <p:nvPr/>
        </p:nvPicPr>
        <p:blipFill>
          <a:blip r:embed="rId3"/>
          <a:stretch>
            <a:fillRect/>
          </a:stretch>
        </p:blipFill>
        <p:spPr>
          <a:xfrm>
            <a:off x="524508" y="2305770"/>
            <a:ext cx="6882066" cy="4239460"/>
          </a:xfrm>
          <a:prstGeom prst="rect">
            <a:avLst/>
          </a:prstGeom>
        </p:spPr>
      </p:pic>
    </p:spTree>
    <p:extLst>
      <p:ext uri="{BB962C8B-B14F-4D97-AF65-F5344CB8AC3E}">
        <p14:creationId xmlns:p14="http://schemas.microsoft.com/office/powerpoint/2010/main" val="422011748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13DD5-086A-443B-B766-B45C3ED38B22}"/>
              </a:ext>
            </a:extLst>
          </p:cNvPr>
          <p:cNvSpPr>
            <a:spLocks noGrp="1"/>
          </p:cNvSpPr>
          <p:nvPr>
            <p:ph type="title"/>
          </p:nvPr>
        </p:nvSpPr>
        <p:spPr/>
        <p:txBody>
          <a:bodyPr/>
          <a:lstStyle/>
          <a:p>
            <a:r>
              <a:rPr lang="en-US" dirty="0"/>
              <a:t>Power bi apps</a:t>
            </a:r>
          </a:p>
        </p:txBody>
      </p:sp>
      <p:sp>
        <p:nvSpPr>
          <p:cNvPr id="3" name="Text Placeholder 2">
            <a:extLst>
              <a:ext uri="{FF2B5EF4-FFF2-40B4-BE49-F238E27FC236}">
                <a16:creationId xmlns:a16="http://schemas.microsoft.com/office/drawing/2014/main" id="{5FFCA89D-3E5A-4234-8101-5FC3D720923D}"/>
              </a:ext>
            </a:extLst>
          </p:cNvPr>
          <p:cNvSpPr>
            <a:spLocks noGrp="1"/>
          </p:cNvSpPr>
          <p:nvPr>
            <p:ph type="body" sz="quarter" idx="10"/>
          </p:nvPr>
        </p:nvSpPr>
        <p:spPr>
          <a:xfrm>
            <a:off x="371344" y="2275664"/>
            <a:ext cx="5127939" cy="4225907"/>
          </a:xfrm>
        </p:spPr>
        <p:txBody>
          <a:bodyPr/>
          <a:lstStyle/>
          <a:p>
            <a:r>
              <a:rPr lang="en-US" sz="2400" dirty="0"/>
              <a:t>A collection of dashboards and reports that are interactive but cannot be edited unless granted correct permissions.</a:t>
            </a:r>
          </a:p>
          <a:p>
            <a:r>
              <a:rPr lang="en-US" sz="2400" dirty="0"/>
              <a:t>Ability to ask questions of the dashboard or report.</a:t>
            </a:r>
          </a:p>
          <a:p>
            <a:r>
              <a:rPr lang="en-US" sz="2400" dirty="0"/>
              <a:t>Ability to access your favorite dashboards and reports from your mobile device.</a:t>
            </a:r>
          </a:p>
          <a:p>
            <a:endParaRPr lang="en-US" sz="2800" dirty="0"/>
          </a:p>
        </p:txBody>
      </p:sp>
      <p:pic>
        <p:nvPicPr>
          <p:cNvPr id="4" name="Picture 3">
            <a:extLst>
              <a:ext uri="{FF2B5EF4-FFF2-40B4-BE49-F238E27FC236}">
                <a16:creationId xmlns:a16="http://schemas.microsoft.com/office/drawing/2014/main" id="{0317C53F-8E25-4388-B8DF-1E19310640E4}"/>
              </a:ext>
            </a:extLst>
          </p:cNvPr>
          <p:cNvPicPr>
            <a:picLocks noChangeAspect="1"/>
          </p:cNvPicPr>
          <p:nvPr/>
        </p:nvPicPr>
        <p:blipFill>
          <a:blip r:embed="rId3"/>
          <a:stretch>
            <a:fillRect/>
          </a:stretch>
        </p:blipFill>
        <p:spPr>
          <a:xfrm>
            <a:off x="5604505" y="2066530"/>
            <a:ext cx="6392117" cy="3871161"/>
          </a:xfrm>
          <a:prstGeom prst="rect">
            <a:avLst/>
          </a:prstGeom>
        </p:spPr>
      </p:pic>
    </p:spTree>
    <p:extLst>
      <p:ext uri="{BB962C8B-B14F-4D97-AF65-F5344CB8AC3E}">
        <p14:creationId xmlns:p14="http://schemas.microsoft.com/office/powerpoint/2010/main" val="32843081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832309C-FDF6-4C76-AADE-2D7C85EE4D5D}"/>
              </a:ext>
            </a:extLst>
          </p:cNvPr>
          <p:cNvSpPr>
            <a:spLocks noGrp="1"/>
          </p:cNvSpPr>
          <p:nvPr>
            <p:ph type="title"/>
          </p:nvPr>
        </p:nvSpPr>
        <p:spPr/>
        <p:txBody>
          <a:bodyPr/>
          <a:lstStyle/>
          <a:p>
            <a:r>
              <a:rPr lang="en-US" dirty="0"/>
              <a:t>Demo</a:t>
            </a:r>
          </a:p>
        </p:txBody>
      </p:sp>
    </p:spTree>
    <p:extLst>
      <p:ext uri="{BB962C8B-B14F-4D97-AF65-F5344CB8AC3E}">
        <p14:creationId xmlns:p14="http://schemas.microsoft.com/office/powerpoint/2010/main" val="18832513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A7E3997A-571A-4090-950D-B62A7CFFF0CE}"/>
              </a:ext>
            </a:extLst>
          </p:cNvPr>
          <p:cNvSpPr>
            <a:spLocks noGrp="1"/>
          </p:cNvSpPr>
          <p:nvPr>
            <p:ph type="body" sz="quarter" idx="11"/>
          </p:nvPr>
        </p:nvSpPr>
        <p:spPr>
          <a:xfrm>
            <a:off x="305767" y="1761052"/>
            <a:ext cx="5345623" cy="3850295"/>
          </a:xfrm>
        </p:spPr>
        <p:txBody>
          <a:bodyPr/>
          <a:lstStyle/>
          <a:p>
            <a:pPr marL="457200" indent="-457200">
              <a:buFont typeface="Arial" panose="020B0604020202020204" pitchFamily="34" charset="0"/>
              <a:buChar char="•"/>
            </a:pPr>
            <a:r>
              <a:rPr lang="en-US" dirty="0"/>
              <a:t>Senior Data Analytics Consultant at DMI</a:t>
            </a:r>
          </a:p>
          <a:p>
            <a:pPr marL="457200" indent="-457200">
              <a:buFont typeface="Arial" panose="020B0604020202020204" pitchFamily="34" charset="0"/>
              <a:buChar char="•"/>
            </a:pPr>
            <a:r>
              <a:rPr lang="en-US" dirty="0"/>
              <a:t>Bachelors Degree in Applied Mathematics from Franklin College</a:t>
            </a:r>
          </a:p>
          <a:p>
            <a:pPr marL="457200" indent="-457200">
              <a:buFont typeface="Arial" panose="020B0604020202020204" pitchFamily="34" charset="0"/>
              <a:buChar char="•"/>
            </a:pPr>
            <a:r>
              <a:rPr lang="en-US" dirty="0"/>
              <a:t>Masters Degree in Statistics from Ball State University</a:t>
            </a:r>
          </a:p>
          <a:p>
            <a:pPr marL="457200" indent="-457200">
              <a:buFont typeface="Arial" panose="020B0604020202020204" pitchFamily="34" charset="0"/>
              <a:buChar char="•"/>
            </a:pPr>
            <a:r>
              <a:rPr lang="en-US" dirty="0"/>
              <a:t>Avid Chicago Bears fan</a:t>
            </a:r>
          </a:p>
        </p:txBody>
      </p:sp>
      <p:sp>
        <p:nvSpPr>
          <p:cNvPr id="9" name="TextBox 8">
            <a:extLst>
              <a:ext uri="{FF2B5EF4-FFF2-40B4-BE49-F238E27FC236}">
                <a16:creationId xmlns:a16="http://schemas.microsoft.com/office/drawing/2014/main" id="{391EF658-7D2F-4D5E-A3E6-4547BB32AA41}"/>
              </a:ext>
            </a:extLst>
          </p:cNvPr>
          <p:cNvSpPr txBox="1"/>
          <p:nvPr/>
        </p:nvSpPr>
        <p:spPr>
          <a:xfrm>
            <a:off x="6466973" y="2847445"/>
            <a:ext cx="5583915" cy="738664"/>
          </a:xfrm>
          <a:prstGeom prst="rect">
            <a:avLst/>
          </a:prstGeom>
          <a:noFill/>
        </p:spPr>
        <p:txBody>
          <a:bodyPr wrap="square" rtlCol="0">
            <a:spAutoFit/>
          </a:bodyPr>
          <a:lstStyle/>
          <a:p>
            <a:r>
              <a:rPr lang="en-US" dirty="0">
                <a:solidFill>
                  <a:schemeClr val="tx1"/>
                </a:solidFill>
                <a:latin typeface="Raleway"/>
                <a:cs typeface="Raleway"/>
              </a:rPr>
              <a:t>Email: mdhuffer299@gmail.com</a:t>
            </a:r>
          </a:p>
          <a:p>
            <a:r>
              <a:rPr lang="en-US" dirty="0">
                <a:solidFill>
                  <a:schemeClr val="tx1"/>
                </a:solidFill>
                <a:latin typeface="Raleway"/>
                <a:cs typeface="Raleway"/>
              </a:rPr>
              <a:t>GitHub: https://github.com/mdhuffer299</a:t>
            </a:r>
          </a:p>
          <a:p>
            <a:r>
              <a:rPr lang="en-US" dirty="0">
                <a:solidFill>
                  <a:schemeClr val="tx1"/>
                </a:solidFill>
                <a:latin typeface="Raleway"/>
                <a:cs typeface="Raleway"/>
              </a:rPr>
              <a:t>LinkedIn:  https://www.linkedin.com/in/michael-huffer-8664086a</a:t>
            </a:r>
          </a:p>
        </p:txBody>
      </p:sp>
      <p:pic>
        <p:nvPicPr>
          <p:cNvPr id="11" name="Picture 10">
            <a:extLst>
              <a:ext uri="{FF2B5EF4-FFF2-40B4-BE49-F238E27FC236}">
                <a16:creationId xmlns:a16="http://schemas.microsoft.com/office/drawing/2014/main" id="{FD9BA9F4-B232-4A5B-8280-C6C3780CF2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72830" y="316902"/>
            <a:ext cx="2479530" cy="2288606"/>
          </a:xfrm>
          <a:prstGeom prst="rect">
            <a:avLst/>
          </a:prstGeom>
        </p:spPr>
      </p:pic>
      <p:pic>
        <p:nvPicPr>
          <p:cNvPr id="12" name="Picture 11">
            <a:extLst>
              <a:ext uri="{FF2B5EF4-FFF2-40B4-BE49-F238E27FC236}">
                <a16:creationId xmlns:a16="http://schemas.microsoft.com/office/drawing/2014/main" id="{35A1C284-B74D-4001-AA96-C87DDF1B6CC9}"/>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0000" b="90000" l="10000" r="90000">
                        <a14:foregroundMark x1="36744" y1="27234" x2="36744" y2="27234"/>
                        <a14:foregroundMark x1="37209" y1="25957" x2="37209" y2="25957"/>
                        <a14:foregroundMark x1="39535" y1="27234" x2="39535" y2="27234"/>
                        <a14:foregroundMark x1="33023" y1="40851" x2="33023" y2="40851"/>
                        <a14:foregroundMark x1="33023" y1="44255" x2="33023" y2="44255"/>
                        <a14:foregroundMark x1="33023" y1="51915" x2="33023" y2="51915"/>
                        <a14:foregroundMark x1="34884" y1="53617" x2="34884" y2="53617"/>
                        <a14:foregroundMark x1="42791" y1="56596" x2="42791" y2="56596"/>
                        <a14:foregroundMark x1="60000" y1="54043" x2="60000" y2="54043"/>
                        <a14:foregroundMark x1="62791" y1="46809" x2="62791" y2="46809"/>
                        <a14:foregroundMark x1="56279" y1="59574" x2="56279" y2="59574"/>
                        <a14:foregroundMark x1="19070" y1="65957" x2="19070" y2="65957"/>
                        <a14:foregroundMark x1="26977" y1="67660" x2="26977" y2="67660"/>
                        <a14:foregroundMark x1="33488" y1="68085" x2="33488" y2="68085"/>
                        <a14:foregroundMark x1="41395" y1="69362" x2="41395" y2="69362"/>
                        <a14:foregroundMark x1="50698" y1="69362" x2="50698" y2="69362"/>
                        <a14:foregroundMark x1="60000" y1="67660" x2="60000" y2="67660"/>
                        <a14:foregroundMark x1="66512" y1="68085" x2="66512" y2="68085"/>
                        <a14:foregroundMark x1="72093" y1="66809" x2="72093" y2="66809"/>
                        <a14:foregroundMark x1="78140" y1="65532" x2="78140" y2="65532"/>
                        <a14:backgroundMark x1="20465" y1="66809" x2="20465" y2="66809"/>
                        <a14:backgroundMark x1="27907" y1="71915" x2="27907" y2="71915"/>
                        <a14:backgroundMark x1="66047" y1="72766" x2="66047" y2="72766"/>
                        <a14:backgroundMark x1="32093" y1="52340" x2="32093" y2="52340"/>
                        <a14:backgroundMark x1="33023" y1="52766" x2="33023" y2="52766"/>
                      </a14:backgroundRemoval>
                    </a14:imgEffect>
                  </a14:imgLayer>
                </a14:imgProps>
              </a:ext>
            </a:extLst>
          </a:blip>
          <a:stretch>
            <a:fillRect/>
          </a:stretch>
        </p:blipFill>
        <p:spPr>
          <a:xfrm>
            <a:off x="7806326" y="3575747"/>
            <a:ext cx="2611712" cy="2854662"/>
          </a:xfrm>
          <a:prstGeom prst="rect">
            <a:avLst/>
          </a:prstGeom>
        </p:spPr>
      </p:pic>
      <p:pic>
        <p:nvPicPr>
          <p:cNvPr id="13" name="Picture 12">
            <a:extLst>
              <a:ext uri="{FF2B5EF4-FFF2-40B4-BE49-F238E27FC236}">
                <a16:creationId xmlns:a16="http://schemas.microsoft.com/office/drawing/2014/main" id="{9B188565-E29E-484A-B873-AAB1726EA2E9}"/>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1230" b="97951" l="0" r="96618">
                        <a14:foregroundMark x1="13527" y1="18443" x2="13527" y2="18443"/>
                        <a14:foregroundMark x1="4348" y1="18852" x2="4348" y2="18852"/>
                        <a14:foregroundMark x1="2899" y1="53279" x2="2899" y2="53279"/>
                        <a14:foregroundMark x1="1449" y1="53279" x2="1449" y2="53279"/>
                        <a14:foregroundMark x1="2415" y1="51230" x2="2415" y2="51230"/>
                        <a14:foregroundMark x1="5314" y1="50000" x2="5314" y2="50000"/>
                        <a14:foregroundMark x1="6280" y1="47131" x2="6280" y2="47131"/>
                        <a14:foregroundMark x1="6280" y1="40984" x2="6280" y2="40984"/>
                        <a14:foregroundMark x1="6280" y1="35656" x2="6280" y2="25820"/>
                        <a14:foregroundMark x1="1449" y1="23770" x2="5797" y2="23770"/>
                        <a14:foregroundMark x1="1449" y1="21721" x2="2415" y2="13115"/>
                        <a14:foregroundMark x1="2415" y1="11475" x2="7729" y2="11885"/>
                        <a14:foregroundMark x1="7246" y1="8197" x2="7246" y2="8197"/>
                        <a14:foregroundMark x1="12077" y1="5328" x2="12077" y2="5328"/>
                        <a14:foregroundMark x1="9662" y1="2049" x2="9662" y2="2049"/>
                        <a14:foregroundMark x1="11594" y1="2459" x2="21256" y2="3279"/>
                        <a14:foregroundMark x1="21256" y1="3279" x2="46377" y2="14754"/>
                        <a14:foregroundMark x1="44444" y1="11475" x2="44444" y2="11475"/>
                        <a14:foregroundMark x1="1449" y1="54508" x2="9179" y2="60656"/>
                        <a14:foregroundMark x1="9179" y1="60656" x2="18841" y2="61066"/>
                        <a14:foregroundMark x1="18841" y1="61066" x2="26570" y2="60656"/>
                        <a14:foregroundMark x1="2415" y1="59016" x2="2415" y2="59016"/>
                        <a14:foregroundMark x1="23188" y1="49180" x2="23188" y2="49180"/>
                        <a14:foregroundMark x1="22705" y1="45082" x2="22705" y2="45082"/>
                        <a14:foregroundMark x1="23188" y1="42213" x2="23188" y2="42213"/>
                        <a14:foregroundMark x1="28019" y1="41803" x2="28019" y2="41803"/>
                        <a14:foregroundMark x1="31401" y1="40984" x2="31401" y2="40984"/>
                        <a14:foregroundMark x1="2415" y1="49590" x2="2415" y2="49590"/>
                        <a14:foregroundMark x1="35749" y1="34016" x2="35749" y2="34016"/>
                        <a14:foregroundMark x1="38164" y1="36475" x2="38164" y2="36475"/>
                        <a14:foregroundMark x1="37198" y1="43033" x2="37198" y2="43033"/>
                        <a14:foregroundMark x1="33333" y1="53689" x2="33333" y2="53689"/>
                        <a14:foregroundMark x1="30918" y1="55738" x2="30918" y2="55738"/>
                        <a14:foregroundMark x1="29952" y1="57377" x2="29952" y2="57377"/>
                        <a14:foregroundMark x1="29469" y1="62705" x2="29469" y2="62705"/>
                        <a14:foregroundMark x1="29469" y1="72131" x2="29469" y2="72131"/>
                        <a14:foregroundMark x1="29469" y1="90164" x2="29469" y2="90164"/>
                        <a14:foregroundMark x1="29469" y1="87295" x2="29469" y2="87295"/>
                        <a14:foregroundMark x1="38164" y1="97951" x2="38164" y2="97951"/>
                        <a14:foregroundMark x1="70531" y1="92213" x2="70531" y2="92213"/>
                        <a14:foregroundMark x1="57971" y1="82377" x2="57971" y2="82377"/>
                        <a14:foregroundMark x1="44928" y1="86475" x2="44928" y2="86475"/>
                        <a14:foregroundMark x1="44444" y1="61885" x2="44444" y2="61885"/>
                        <a14:foregroundMark x1="44444" y1="65984" x2="44444" y2="65984"/>
                        <a14:foregroundMark x1="44444" y1="76639" x2="44444" y2="76639"/>
                        <a14:foregroundMark x1="55556" y1="68033" x2="55556" y2="68033"/>
                        <a14:foregroundMark x1="82126" y1="90164" x2="82126" y2="90164"/>
                        <a14:foregroundMark x1="85990" y1="86885" x2="85990" y2="86885"/>
                        <a14:foregroundMark x1="93720" y1="74180" x2="93720" y2="74180"/>
                        <a14:foregroundMark x1="96618" y1="58197" x2="96618" y2="58197"/>
                        <a14:foregroundMark x1="95169" y1="23361" x2="95169" y2="23361"/>
                      </a14:backgroundRemoval>
                    </a14:imgEffect>
                  </a14:imgLayer>
                </a14:imgProps>
              </a:ext>
            </a:extLst>
          </a:blip>
          <a:stretch>
            <a:fillRect/>
          </a:stretch>
        </p:blipFill>
        <p:spPr>
          <a:xfrm>
            <a:off x="6263251" y="3956348"/>
            <a:ext cx="1689823" cy="1991869"/>
          </a:xfrm>
          <a:prstGeom prst="rect">
            <a:avLst/>
          </a:prstGeom>
        </p:spPr>
      </p:pic>
      <p:pic>
        <p:nvPicPr>
          <p:cNvPr id="14" name="Picture 13">
            <a:extLst>
              <a:ext uri="{FF2B5EF4-FFF2-40B4-BE49-F238E27FC236}">
                <a16:creationId xmlns:a16="http://schemas.microsoft.com/office/drawing/2014/main" id="{7A7468C7-BC24-4802-AE7B-257C084DB182}"/>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9730" b="89730" l="5861" r="92674">
                        <a14:foregroundMark x1="30037" y1="16216" x2="30037" y2="16216"/>
                        <a14:foregroundMark x1="54579" y1="10270" x2="54579" y2="10270"/>
                        <a14:foregroundMark x1="53480" y1="10270" x2="35531" y2="13514"/>
                        <a14:foregroundMark x1="35531" y1="13514" x2="27839" y2="19459"/>
                        <a14:foregroundMark x1="27839" y1="19459" x2="26374" y2="21622"/>
                        <a14:foregroundMark x1="26007" y1="21622" x2="19048" y2="31351"/>
                        <a14:foregroundMark x1="19048" y1="31351" x2="13187" y2="56216"/>
                        <a14:foregroundMark x1="13187" y1="56216" x2="24176" y2="75676"/>
                        <a14:foregroundMark x1="70330" y1="85946" x2="50183" y2="88649"/>
                        <a14:foregroundMark x1="50183" y1="88649" x2="31136" y2="82703"/>
                        <a14:foregroundMark x1="31136" y1="82703" x2="27106" y2="78919"/>
                        <a14:foregroundMark x1="9524" y1="52432" x2="14286" y2="45405"/>
                        <a14:foregroundMark x1="5861" y1="51351" x2="5861" y2="51351"/>
                        <a14:foregroundMark x1="55311" y1="10270" x2="72527" y2="15135"/>
                        <a14:foregroundMark x1="72527" y1="15135" x2="87179" y2="29730"/>
                        <a14:foregroundMark x1="87179" y1="29730" x2="87546" y2="31351"/>
                        <a14:foregroundMark x1="86813" y1="31892" x2="74725" y2="31351"/>
                        <a14:foregroundMark x1="31136" y1="34595" x2="26740" y2="46486"/>
                        <a14:foregroundMark x1="26740" y1="46486" x2="27106" y2="59459"/>
                        <a14:foregroundMark x1="27106" y1="59459" x2="42125" y2="75676"/>
                        <a14:foregroundMark x1="42125" y1="75676" x2="45788" y2="76757"/>
                        <a14:foregroundMark x1="79853" y1="58919" x2="65568" y2="75135"/>
                        <a14:foregroundMark x1="65568" y1="75135" x2="59707" y2="77297"/>
                        <a14:foregroundMark x1="78755" y1="57297" x2="92674" y2="57838"/>
                        <a14:foregroundMark x1="91209" y1="62162" x2="76923" y2="82703"/>
                        <a14:foregroundMark x1="76923" y1="82703" x2="73260" y2="83243"/>
                      </a14:backgroundRemoval>
                    </a14:imgEffect>
                  </a14:imgLayer>
                </a14:imgProps>
              </a:ext>
            </a:extLst>
          </a:blip>
          <a:stretch>
            <a:fillRect/>
          </a:stretch>
        </p:blipFill>
        <p:spPr>
          <a:xfrm>
            <a:off x="9924589" y="4251991"/>
            <a:ext cx="2267411" cy="1536524"/>
          </a:xfrm>
          <a:prstGeom prst="rect">
            <a:avLst/>
          </a:prstGeom>
        </p:spPr>
      </p:pic>
      <p:sp>
        <p:nvSpPr>
          <p:cNvPr id="18" name="Rectangle 17">
            <a:extLst>
              <a:ext uri="{FF2B5EF4-FFF2-40B4-BE49-F238E27FC236}">
                <a16:creationId xmlns:a16="http://schemas.microsoft.com/office/drawing/2014/main" id="{A61C32DB-E531-4F20-88D2-8EE1B5B7EEDE}"/>
              </a:ext>
            </a:extLst>
          </p:cNvPr>
          <p:cNvSpPr/>
          <p:nvPr/>
        </p:nvSpPr>
        <p:spPr>
          <a:xfrm>
            <a:off x="305767" y="954265"/>
            <a:ext cx="2826415" cy="584775"/>
          </a:xfrm>
          <a:prstGeom prst="rect">
            <a:avLst/>
          </a:prstGeom>
        </p:spPr>
        <p:txBody>
          <a:bodyPr wrap="none">
            <a:spAutoFit/>
          </a:bodyPr>
          <a:lstStyle/>
          <a:p>
            <a:r>
              <a:rPr lang="en-US" sz="3200" dirty="0">
                <a:solidFill>
                  <a:srgbClr val="C00000"/>
                </a:solidFill>
              </a:rPr>
              <a:t>Michael Huffer</a:t>
            </a:r>
          </a:p>
        </p:txBody>
      </p:sp>
      <p:sp>
        <p:nvSpPr>
          <p:cNvPr id="2" name="Rectangle 1">
            <a:extLst>
              <a:ext uri="{FF2B5EF4-FFF2-40B4-BE49-F238E27FC236}">
                <a16:creationId xmlns:a16="http://schemas.microsoft.com/office/drawing/2014/main" id="{6B2D0182-C7FB-43C6-859E-243C319DA575}"/>
              </a:ext>
            </a:extLst>
          </p:cNvPr>
          <p:cNvSpPr/>
          <p:nvPr/>
        </p:nvSpPr>
        <p:spPr>
          <a:xfrm>
            <a:off x="10312278" y="6182094"/>
            <a:ext cx="1761565" cy="544606"/>
          </a:xfrm>
          <a:prstGeom prst="rect">
            <a:avLst/>
          </a:prstGeom>
          <a:solidFill>
            <a:srgbClr val="292D31"/>
          </a:solidFill>
          <a:ln>
            <a:solidFill>
              <a:srgbClr val="292D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92749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BD36725-1ED7-49C6-8EEB-6185DC4D8A19}"/>
              </a:ext>
            </a:extLst>
          </p:cNvPr>
          <p:cNvSpPr>
            <a:spLocks noGrp="1"/>
          </p:cNvSpPr>
          <p:nvPr>
            <p:ph type="title"/>
          </p:nvPr>
        </p:nvSpPr>
        <p:spPr/>
        <p:txBody>
          <a:bodyPr/>
          <a:lstStyle/>
          <a:p>
            <a:r>
              <a:rPr lang="en-US" dirty="0"/>
              <a:t>Architecture</a:t>
            </a:r>
          </a:p>
        </p:txBody>
      </p:sp>
      <p:pic>
        <p:nvPicPr>
          <p:cNvPr id="9" name="Picture 8">
            <a:extLst>
              <a:ext uri="{FF2B5EF4-FFF2-40B4-BE49-F238E27FC236}">
                <a16:creationId xmlns:a16="http://schemas.microsoft.com/office/drawing/2014/main" id="{78009D50-F4EE-47E0-AA4F-A059805982B7}"/>
              </a:ext>
            </a:extLst>
          </p:cNvPr>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Lst>
          </a:blip>
          <a:stretch>
            <a:fillRect/>
          </a:stretch>
        </p:blipFill>
        <p:spPr>
          <a:xfrm>
            <a:off x="2441122" y="3210279"/>
            <a:ext cx="846365" cy="846365"/>
          </a:xfrm>
          <a:prstGeom prst="rect">
            <a:avLst/>
          </a:prstGeom>
        </p:spPr>
      </p:pic>
      <p:sp>
        <p:nvSpPr>
          <p:cNvPr id="10" name="Rectangle 9">
            <a:extLst>
              <a:ext uri="{FF2B5EF4-FFF2-40B4-BE49-F238E27FC236}">
                <a16:creationId xmlns:a16="http://schemas.microsoft.com/office/drawing/2014/main" id="{962999BE-9A1F-432E-A987-3CCCE0CEF97A}"/>
              </a:ext>
            </a:extLst>
          </p:cNvPr>
          <p:cNvSpPr/>
          <p:nvPr/>
        </p:nvSpPr>
        <p:spPr>
          <a:xfrm>
            <a:off x="4746173" y="2895600"/>
            <a:ext cx="1279982" cy="1104900"/>
          </a:xfrm>
          <a:prstGeom prst="rect">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Power BI Desktop</a:t>
            </a:r>
          </a:p>
        </p:txBody>
      </p:sp>
      <p:sp>
        <p:nvSpPr>
          <p:cNvPr id="11" name="Rectangle 10">
            <a:extLst>
              <a:ext uri="{FF2B5EF4-FFF2-40B4-BE49-F238E27FC236}">
                <a16:creationId xmlns:a16="http://schemas.microsoft.com/office/drawing/2014/main" id="{64B323FA-6FCC-409F-BCED-A20349E4DD50}"/>
              </a:ext>
            </a:extLst>
          </p:cNvPr>
          <p:cNvSpPr/>
          <p:nvPr/>
        </p:nvSpPr>
        <p:spPr>
          <a:xfrm>
            <a:off x="4746173" y="5042341"/>
            <a:ext cx="2541814" cy="566988"/>
          </a:xfrm>
          <a:prstGeom prst="rect">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Azure ML</a:t>
            </a:r>
          </a:p>
        </p:txBody>
      </p:sp>
      <p:cxnSp>
        <p:nvCxnSpPr>
          <p:cNvPr id="13" name="Straight Arrow Connector 12">
            <a:extLst>
              <a:ext uri="{FF2B5EF4-FFF2-40B4-BE49-F238E27FC236}">
                <a16:creationId xmlns:a16="http://schemas.microsoft.com/office/drawing/2014/main" id="{CF3F401A-BEDE-4DA4-A8FB-61482BEE4B4E}"/>
              </a:ext>
            </a:extLst>
          </p:cNvPr>
          <p:cNvCxnSpPr/>
          <p:nvPr/>
        </p:nvCxnSpPr>
        <p:spPr>
          <a:xfrm>
            <a:off x="3292928" y="3649791"/>
            <a:ext cx="1317172"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66D7EA05-0262-483D-958A-5049E91AE33B}"/>
              </a:ext>
            </a:extLst>
          </p:cNvPr>
          <p:cNvCxnSpPr>
            <a:cxnSpLocks/>
          </p:cNvCxnSpPr>
          <p:nvPr/>
        </p:nvCxnSpPr>
        <p:spPr>
          <a:xfrm>
            <a:off x="5083629" y="4132612"/>
            <a:ext cx="0" cy="79168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3BD2DD26-C4E0-484F-8F74-8107521B08E4}"/>
              </a:ext>
            </a:extLst>
          </p:cNvPr>
          <p:cNvCxnSpPr>
            <a:cxnSpLocks/>
          </p:cNvCxnSpPr>
          <p:nvPr/>
        </p:nvCxnSpPr>
        <p:spPr>
          <a:xfrm>
            <a:off x="2819402" y="4234543"/>
            <a:ext cx="1790700" cy="1091294"/>
          </a:xfrm>
          <a:prstGeom prst="bentConnector3">
            <a:avLst>
              <a:gd name="adj1" fmla="val -152"/>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F3C72DCA-F0D5-4A88-8804-064D69DC75C0}"/>
              </a:ext>
            </a:extLst>
          </p:cNvPr>
          <p:cNvSpPr/>
          <p:nvPr/>
        </p:nvSpPr>
        <p:spPr>
          <a:xfrm>
            <a:off x="4838817" y="3418670"/>
            <a:ext cx="1115644" cy="5102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 Script</a:t>
            </a:r>
          </a:p>
        </p:txBody>
      </p:sp>
      <p:sp>
        <p:nvSpPr>
          <p:cNvPr id="26" name="TextBox 25">
            <a:extLst>
              <a:ext uri="{FF2B5EF4-FFF2-40B4-BE49-F238E27FC236}">
                <a16:creationId xmlns:a16="http://schemas.microsoft.com/office/drawing/2014/main" id="{773B4D18-256F-46BD-9959-3D2C7106EE31}"/>
              </a:ext>
            </a:extLst>
          </p:cNvPr>
          <p:cNvSpPr txBox="1"/>
          <p:nvPr/>
        </p:nvSpPr>
        <p:spPr>
          <a:xfrm>
            <a:off x="3217640" y="3331015"/>
            <a:ext cx="1308795" cy="253916"/>
          </a:xfrm>
          <a:prstGeom prst="rect">
            <a:avLst/>
          </a:prstGeom>
          <a:noFill/>
        </p:spPr>
        <p:txBody>
          <a:bodyPr wrap="square" rtlCol="0">
            <a:spAutoFit/>
          </a:bodyPr>
          <a:lstStyle/>
          <a:p>
            <a:r>
              <a:rPr lang="en-US" sz="1050" b="1" dirty="0">
                <a:solidFill>
                  <a:schemeClr val="tx1"/>
                </a:solidFill>
                <a:latin typeface="Raleway"/>
                <a:cs typeface="Raleway"/>
              </a:rPr>
              <a:t>5. Extract (ODBC)</a:t>
            </a:r>
          </a:p>
        </p:txBody>
      </p:sp>
      <p:sp>
        <p:nvSpPr>
          <p:cNvPr id="27" name="TextBox 26">
            <a:extLst>
              <a:ext uri="{FF2B5EF4-FFF2-40B4-BE49-F238E27FC236}">
                <a16:creationId xmlns:a16="http://schemas.microsoft.com/office/drawing/2014/main" id="{1D878529-6FD3-4132-B07B-0D06CC62BF2D}"/>
              </a:ext>
            </a:extLst>
          </p:cNvPr>
          <p:cNvSpPr txBox="1"/>
          <p:nvPr/>
        </p:nvSpPr>
        <p:spPr>
          <a:xfrm>
            <a:off x="2979962" y="4959781"/>
            <a:ext cx="1443055" cy="253916"/>
          </a:xfrm>
          <a:prstGeom prst="rect">
            <a:avLst/>
          </a:prstGeom>
          <a:noFill/>
        </p:spPr>
        <p:txBody>
          <a:bodyPr wrap="square" rtlCol="0">
            <a:spAutoFit/>
          </a:bodyPr>
          <a:lstStyle/>
          <a:p>
            <a:r>
              <a:rPr lang="en-US" sz="1050" b="1" dirty="0">
                <a:solidFill>
                  <a:schemeClr val="tx1"/>
                </a:solidFill>
                <a:latin typeface="Raleway"/>
                <a:cs typeface="Raleway"/>
              </a:rPr>
              <a:t>2. Retrieve Dataset</a:t>
            </a:r>
          </a:p>
        </p:txBody>
      </p:sp>
      <p:sp>
        <p:nvSpPr>
          <p:cNvPr id="28" name="TextBox 27">
            <a:extLst>
              <a:ext uri="{FF2B5EF4-FFF2-40B4-BE49-F238E27FC236}">
                <a16:creationId xmlns:a16="http://schemas.microsoft.com/office/drawing/2014/main" id="{BBC743E8-3AE8-4188-B65B-C64D39CC4E2F}"/>
              </a:ext>
            </a:extLst>
          </p:cNvPr>
          <p:cNvSpPr txBox="1"/>
          <p:nvPr/>
        </p:nvSpPr>
        <p:spPr>
          <a:xfrm>
            <a:off x="4152915" y="4247561"/>
            <a:ext cx="911669" cy="415498"/>
          </a:xfrm>
          <a:prstGeom prst="rect">
            <a:avLst/>
          </a:prstGeom>
          <a:noFill/>
        </p:spPr>
        <p:txBody>
          <a:bodyPr wrap="square" rtlCol="0">
            <a:spAutoFit/>
          </a:bodyPr>
          <a:lstStyle/>
          <a:p>
            <a:r>
              <a:rPr lang="en-US" sz="1050" b="1" dirty="0">
                <a:solidFill>
                  <a:schemeClr val="tx1"/>
                </a:solidFill>
                <a:latin typeface="Raleway"/>
                <a:cs typeface="Raleway"/>
              </a:rPr>
              <a:t>6. Call Web Service</a:t>
            </a:r>
          </a:p>
        </p:txBody>
      </p:sp>
      <p:cxnSp>
        <p:nvCxnSpPr>
          <p:cNvPr id="29" name="Straight Arrow Connector 28">
            <a:extLst>
              <a:ext uri="{FF2B5EF4-FFF2-40B4-BE49-F238E27FC236}">
                <a16:creationId xmlns:a16="http://schemas.microsoft.com/office/drawing/2014/main" id="{51C9720A-F2FA-4914-AFA6-FEE1DF80DE2F}"/>
              </a:ext>
            </a:extLst>
          </p:cNvPr>
          <p:cNvCxnSpPr>
            <a:cxnSpLocks/>
          </p:cNvCxnSpPr>
          <p:nvPr/>
        </p:nvCxnSpPr>
        <p:spPr>
          <a:xfrm flipV="1">
            <a:off x="5584372" y="4128772"/>
            <a:ext cx="0" cy="79552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ED0F1863-10C8-4A72-B156-DDF90867188B}"/>
              </a:ext>
            </a:extLst>
          </p:cNvPr>
          <p:cNvSpPr txBox="1"/>
          <p:nvPr/>
        </p:nvSpPr>
        <p:spPr>
          <a:xfrm>
            <a:off x="5712281" y="4253004"/>
            <a:ext cx="824590" cy="577081"/>
          </a:xfrm>
          <a:prstGeom prst="rect">
            <a:avLst/>
          </a:prstGeom>
          <a:noFill/>
        </p:spPr>
        <p:txBody>
          <a:bodyPr wrap="square" rtlCol="0">
            <a:spAutoFit/>
          </a:bodyPr>
          <a:lstStyle/>
          <a:p>
            <a:r>
              <a:rPr lang="en-US" sz="1050" b="1" dirty="0">
                <a:solidFill>
                  <a:schemeClr val="tx1"/>
                </a:solidFill>
                <a:latin typeface="Raleway"/>
                <a:cs typeface="Raleway"/>
              </a:rPr>
              <a:t>7. Return Scored Data</a:t>
            </a:r>
          </a:p>
        </p:txBody>
      </p:sp>
      <p:sp>
        <p:nvSpPr>
          <p:cNvPr id="38" name="TextBox 37">
            <a:extLst>
              <a:ext uri="{FF2B5EF4-FFF2-40B4-BE49-F238E27FC236}">
                <a16:creationId xmlns:a16="http://schemas.microsoft.com/office/drawing/2014/main" id="{DE167D24-B607-42D3-98A7-BD41AF973B54}"/>
              </a:ext>
            </a:extLst>
          </p:cNvPr>
          <p:cNvSpPr txBox="1"/>
          <p:nvPr/>
        </p:nvSpPr>
        <p:spPr>
          <a:xfrm>
            <a:off x="6289219" y="5641051"/>
            <a:ext cx="1575707" cy="938719"/>
          </a:xfrm>
          <a:prstGeom prst="rect">
            <a:avLst/>
          </a:prstGeom>
          <a:noFill/>
        </p:spPr>
        <p:txBody>
          <a:bodyPr wrap="square" rtlCol="0">
            <a:spAutoFit/>
          </a:bodyPr>
          <a:lstStyle/>
          <a:p>
            <a:r>
              <a:rPr lang="en-US" sz="1100" b="1" dirty="0">
                <a:solidFill>
                  <a:schemeClr val="tx1"/>
                </a:solidFill>
                <a:latin typeface="Raleway"/>
                <a:cs typeface="Raleway"/>
              </a:rPr>
              <a:t>3. Predictive models</a:t>
            </a:r>
          </a:p>
          <a:p>
            <a:pPr marL="285750" indent="-285750">
              <a:buFont typeface="Arial" panose="020B0604020202020204" pitchFamily="34" charset="0"/>
              <a:buChar char="•"/>
            </a:pPr>
            <a:r>
              <a:rPr lang="en-US" sz="1100" b="1" dirty="0">
                <a:solidFill>
                  <a:schemeClr val="tx1"/>
                </a:solidFill>
                <a:latin typeface="Raleway"/>
                <a:cs typeface="Raleway"/>
              </a:rPr>
              <a:t>Develop</a:t>
            </a:r>
          </a:p>
          <a:p>
            <a:pPr marL="285750" indent="-285750">
              <a:buFont typeface="Arial" panose="020B0604020202020204" pitchFamily="34" charset="0"/>
              <a:buChar char="•"/>
            </a:pPr>
            <a:r>
              <a:rPr lang="en-US" sz="1100" b="1" dirty="0">
                <a:solidFill>
                  <a:schemeClr val="tx1"/>
                </a:solidFill>
                <a:latin typeface="Raleway"/>
                <a:cs typeface="Raleway"/>
              </a:rPr>
              <a:t>Train</a:t>
            </a:r>
          </a:p>
          <a:p>
            <a:pPr marL="285750" indent="-285750">
              <a:buFont typeface="Arial" panose="020B0604020202020204" pitchFamily="34" charset="0"/>
              <a:buChar char="•"/>
            </a:pPr>
            <a:r>
              <a:rPr lang="en-US" sz="1100" b="1" dirty="0">
                <a:solidFill>
                  <a:schemeClr val="tx1"/>
                </a:solidFill>
                <a:latin typeface="Raleway"/>
                <a:cs typeface="Raleway"/>
              </a:rPr>
              <a:t>Deploy</a:t>
            </a:r>
          </a:p>
          <a:p>
            <a:pPr marL="285750" indent="-285750">
              <a:buFont typeface="Arial" panose="020B0604020202020204" pitchFamily="34" charset="0"/>
              <a:buChar char="•"/>
            </a:pPr>
            <a:r>
              <a:rPr lang="en-US" sz="1100" b="1" dirty="0">
                <a:solidFill>
                  <a:schemeClr val="tx1"/>
                </a:solidFill>
                <a:latin typeface="Raleway"/>
                <a:cs typeface="Raleway"/>
              </a:rPr>
              <a:t>Retrain</a:t>
            </a:r>
          </a:p>
        </p:txBody>
      </p:sp>
      <p:sp>
        <p:nvSpPr>
          <p:cNvPr id="40" name="Rectangle 39">
            <a:extLst>
              <a:ext uri="{FF2B5EF4-FFF2-40B4-BE49-F238E27FC236}">
                <a16:creationId xmlns:a16="http://schemas.microsoft.com/office/drawing/2014/main" id="{2D70762E-D9B6-45F8-A6EE-93F3FA48004E}"/>
              </a:ext>
            </a:extLst>
          </p:cNvPr>
          <p:cNvSpPr/>
          <p:nvPr/>
        </p:nvSpPr>
        <p:spPr>
          <a:xfrm>
            <a:off x="6307985" y="2712739"/>
            <a:ext cx="908554" cy="14706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Power BI Gateway</a:t>
            </a:r>
          </a:p>
        </p:txBody>
      </p:sp>
      <p:sp>
        <p:nvSpPr>
          <p:cNvPr id="41" name="Rectangle 40">
            <a:extLst>
              <a:ext uri="{FF2B5EF4-FFF2-40B4-BE49-F238E27FC236}">
                <a16:creationId xmlns:a16="http://schemas.microsoft.com/office/drawing/2014/main" id="{63E77D2F-A0E4-4444-A26A-97A569C90082}"/>
              </a:ext>
            </a:extLst>
          </p:cNvPr>
          <p:cNvSpPr/>
          <p:nvPr/>
        </p:nvSpPr>
        <p:spPr>
          <a:xfrm>
            <a:off x="8675916" y="2876550"/>
            <a:ext cx="2541814" cy="1104900"/>
          </a:xfrm>
          <a:prstGeom prst="rect">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Power BI Service</a:t>
            </a:r>
          </a:p>
        </p:txBody>
      </p:sp>
      <p:cxnSp>
        <p:nvCxnSpPr>
          <p:cNvPr id="43" name="Straight Arrow Connector 42">
            <a:extLst>
              <a:ext uri="{FF2B5EF4-FFF2-40B4-BE49-F238E27FC236}">
                <a16:creationId xmlns:a16="http://schemas.microsoft.com/office/drawing/2014/main" id="{5E80C453-098D-4BCC-91BA-960A0EAC175A}"/>
              </a:ext>
            </a:extLst>
          </p:cNvPr>
          <p:cNvCxnSpPr/>
          <p:nvPr/>
        </p:nvCxnSpPr>
        <p:spPr>
          <a:xfrm>
            <a:off x="7456716" y="3102427"/>
            <a:ext cx="1050471"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5ABED0DB-A32C-4A02-A320-2C443EBD3C74}"/>
              </a:ext>
            </a:extLst>
          </p:cNvPr>
          <p:cNvCxnSpPr/>
          <p:nvPr/>
        </p:nvCxnSpPr>
        <p:spPr>
          <a:xfrm>
            <a:off x="7456716" y="3577995"/>
            <a:ext cx="1050471"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1D4C5D98-7A90-4927-B86B-BDEBC109C5F4}"/>
              </a:ext>
            </a:extLst>
          </p:cNvPr>
          <p:cNvCxnSpPr>
            <a:cxnSpLocks/>
          </p:cNvCxnSpPr>
          <p:nvPr/>
        </p:nvCxnSpPr>
        <p:spPr>
          <a:xfrm flipH="1">
            <a:off x="7455627" y="3907999"/>
            <a:ext cx="1051560"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BEDC2E1E-9F98-41FF-A5C3-8A098220E70B}"/>
              </a:ext>
            </a:extLst>
          </p:cNvPr>
          <p:cNvSpPr txBox="1"/>
          <p:nvPr/>
        </p:nvSpPr>
        <p:spPr>
          <a:xfrm>
            <a:off x="7499170" y="2671540"/>
            <a:ext cx="839289" cy="430887"/>
          </a:xfrm>
          <a:prstGeom prst="rect">
            <a:avLst/>
          </a:prstGeom>
          <a:noFill/>
        </p:spPr>
        <p:txBody>
          <a:bodyPr wrap="square" rtlCol="0">
            <a:spAutoFit/>
          </a:bodyPr>
          <a:lstStyle/>
          <a:p>
            <a:r>
              <a:rPr lang="en-US" sz="1050" b="1" dirty="0">
                <a:solidFill>
                  <a:schemeClr val="tx1"/>
                </a:solidFill>
                <a:latin typeface="Raleway"/>
                <a:cs typeface="Raleway"/>
              </a:rPr>
              <a:t>8. Publish Dashboard</a:t>
            </a:r>
          </a:p>
        </p:txBody>
      </p:sp>
      <p:sp>
        <p:nvSpPr>
          <p:cNvPr id="48" name="TextBox 47">
            <a:extLst>
              <a:ext uri="{FF2B5EF4-FFF2-40B4-BE49-F238E27FC236}">
                <a16:creationId xmlns:a16="http://schemas.microsoft.com/office/drawing/2014/main" id="{19E9116C-C424-4B40-80D8-431C2157E39D}"/>
              </a:ext>
            </a:extLst>
          </p:cNvPr>
          <p:cNvSpPr txBox="1"/>
          <p:nvPr/>
        </p:nvSpPr>
        <p:spPr>
          <a:xfrm>
            <a:off x="7499170" y="3604083"/>
            <a:ext cx="935259" cy="253916"/>
          </a:xfrm>
          <a:prstGeom prst="rect">
            <a:avLst/>
          </a:prstGeom>
          <a:noFill/>
        </p:spPr>
        <p:txBody>
          <a:bodyPr wrap="square" rtlCol="0">
            <a:spAutoFit/>
          </a:bodyPr>
          <a:lstStyle/>
          <a:p>
            <a:r>
              <a:rPr lang="en-US" sz="1050" b="1" dirty="0">
                <a:solidFill>
                  <a:schemeClr val="tx1"/>
                </a:solidFill>
                <a:latin typeface="Raleway"/>
                <a:cs typeface="Raleway"/>
              </a:rPr>
              <a:t>9. Refresh</a:t>
            </a:r>
          </a:p>
        </p:txBody>
      </p:sp>
      <p:cxnSp>
        <p:nvCxnSpPr>
          <p:cNvPr id="50" name="Connector: Elbow 49">
            <a:extLst>
              <a:ext uri="{FF2B5EF4-FFF2-40B4-BE49-F238E27FC236}">
                <a16:creationId xmlns:a16="http://schemas.microsoft.com/office/drawing/2014/main" id="{D7CF3252-4785-41B0-A6F1-DE502059AB09}"/>
              </a:ext>
            </a:extLst>
          </p:cNvPr>
          <p:cNvCxnSpPr>
            <a:stCxn id="11" idx="3"/>
            <a:endCxn id="11" idx="2"/>
          </p:cNvCxnSpPr>
          <p:nvPr/>
        </p:nvCxnSpPr>
        <p:spPr>
          <a:xfrm flipH="1">
            <a:off x="6017080" y="5325835"/>
            <a:ext cx="1270907" cy="283494"/>
          </a:xfrm>
          <a:prstGeom prst="bentConnector4">
            <a:avLst>
              <a:gd name="adj1" fmla="val -50963"/>
              <a:gd name="adj2" fmla="val 474385"/>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FA8E0E94-81EE-4BB7-A71A-5B0C734FD0B8}"/>
              </a:ext>
            </a:extLst>
          </p:cNvPr>
          <p:cNvCxnSpPr>
            <a:cxnSpLocks/>
          </p:cNvCxnSpPr>
          <p:nvPr/>
        </p:nvCxnSpPr>
        <p:spPr>
          <a:xfrm flipV="1">
            <a:off x="1552580" y="4063652"/>
            <a:ext cx="825964" cy="60485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600D9B63-963F-46F3-B05B-83701C416825}"/>
              </a:ext>
            </a:extLst>
          </p:cNvPr>
          <p:cNvSpPr txBox="1"/>
          <p:nvPr/>
        </p:nvSpPr>
        <p:spPr>
          <a:xfrm>
            <a:off x="700104" y="4708856"/>
            <a:ext cx="1008285" cy="600164"/>
          </a:xfrm>
          <a:prstGeom prst="rect">
            <a:avLst/>
          </a:prstGeom>
          <a:noFill/>
        </p:spPr>
        <p:txBody>
          <a:bodyPr wrap="square" rtlCol="0">
            <a:spAutoFit/>
          </a:bodyPr>
          <a:lstStyle/>
          <a:p>
            <a:r>
              <a:rPr lang="en-US" sz="1100" b="1" dirty="0">
                <a:solidFill>
                  <a:schemeClr val="tx1"/>
                </a:solidFill>
                <a:latin typeface="Raleway"/>
                <a:cs typeface="Raleway"/>
              </a:rPr>
              <a:t>4. Insert Unscored Data</a:t>
            </a:r>
          </a:p>
        </p:txBody>
      </p:sp>
      <p:cxnSp>
        <p:nvCxnSpPr>
          <p:cNvPr id="60" name="Connector: Elbow 59">
            <a:extLst>
              <a:ext uri="{FF2B5EF4-FFF2-40B4-BE49-F238E27FC236}">
                <a16:creationId xmlns:a16="http://schemas.microsoft.com/office/drawing/2014/main" id="{7C406AAC-7124-4844-960B-716126486C82}"/>
              </a:ext>
            </a:extLst>
          </p:cNvPr>
          <p:cNvCxnSpPr>
            <a:stCxn id="9" idx="1"/>
            <a:endCxn id="9" idx="0"/>
          </p:cNvCxnSpPr>
          <p:nvPr/>
        </p:nvCxnSpPr>
        <p:spPr>
          <a:xfrm rot="10800000" flipH="1">
            <a:off x="2441121" y="3210280"/>
            <a:ext cx="423183" cy="423183"/>
          </a:xfrm>
          <a:prstGeom prst="bentConnector4">
            <a:avLst>
              <a:gd name="adj1" fmla="val -308681"/>
              <a:gd name="adj2" fmla="val 241479"/>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2EC8C1E3-456A-499C-BD7A-64DF41C626F1}"/>
              </a:ext>
            </a:extLst>
          </p:cNvPr>
          <p:cNvSpPr txBox="1"/>
          <p:nvPr/>
        </p:nvSpPr>
        <p:spPr>
          <a:xfrm>
            <a:off x="1259356" y="2725970"/>
            <a:ext cx="1385210" cy="769441"/>
          </a:xfrm>
          <a:prstGeom prst="rect">
            <a:avLst/>
          </a:prstGeom>
          <a:noFill/>
        </p:spPr>
        <p:txBody>
          <a:bodyPr wrap="square" rtlCol="0">
            <a:spAutoFit/>
          </a:bodyPr>
          <a:lstStyle/>
          <a:p>
            <a:r>
              <a:rPr lang="en-US" sz="1100" b="1" dirty="0">
                <a:solidFill>
                  <a:schemeClr val="tx1"/>
                </a:solidFill>
                <a:latin typeface="Raleway"/>
                <a:cs typeface="Raleway"/>
              </a:rPr>
              <a:t>1. Prepare Data</a:t>
            </a:r>
          </a:p>
          <a:p>
            <a:pPr marL="285750" indent="-285750">
              <a:buFont typeface="Arial" panose="020B0604020202020204" pitchFamily="34" charset="0"/>
              <a:buChar char="•"/>
            </a:pPr>
            <a:r>
              <a:rPr lang="en-US" sz="1100" b="1" dirty="0">
                <a:solidFill>
                  <a:schemeClr val="tx1"/>
                </a:solidFill>
                <a:latin typeface="Raleway"/>
                <a:cs typeface="Raleway"/>
              </a:rPr>
              <a:t>Integrate</a:t>
            </a:r>
          </a:p>
          <a:p>
            <a:pPr marL="285750" indent="-285750">
              <a:buFont typeface="Arial" panose="020B0604020202020204" pitchFamily="34" charset="0"/>
              <a:buChar char="•"/>
            </a:pPr>
            <a:r>
              <a:rPr lang="en-US" sz="1100" b="1" dirty="0">
                <a:solidFill>
                  <a:schemeClr val="tx1"/>
                </a:solidFill>
                <a:latin typeface="Raleway"/>
                <a:cs typeface="Raleway"/>
              </a:rPr>
              <a:t>Harmonize</a:t>
            </a:r>
          </a:p>
          <a:p>
            <a:pPr marL="285750" indent="-285750">
              <a:buFont typeface="Arial" panose="020B0604020202020204" pitchFamily="34" charset="0"/>
              <a:buChar char="•"/>
            </a:pPr>
            <a:r>
              <a:rPr lang="en-US" sz="1100" b="1" dirty="0">
                <a:solidFill>
                  <a:schemeClr val="tx1"/>
                </a:solidFill>
                <a:latin typeface="Raleway"/>
                <a:cs typeface="Raleway"/>
              </a:rPr>
              <a:t>Standardize</a:t>
            </a:r>
          </a:p>
        </p:txBody>
      </p:sp>
    </p:spTree>
    <p:extLst>
      <p:ext uri="{BB962C8B-B14F-4D97-AF65-F5344CB8AC3E}">
        <p14:creationId xmlns:p14="http://schemas.microsoft.com/office/powerpoint/2010/main" val="1058217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9"/>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4"/>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1"/>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9"/>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40"/>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3"/>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47"/>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41"/>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44"/>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48"/>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9" grpId="0" animBg="1"/>
      <p:bldP spid="26" grpId="0"/>
      <p:bldP spid="27" grpId="0"/>
      <p:bldP spid="28" grpId="0"/>
      <p:bldP spid="31" grpId="0"/>
      <p:bldP spid="38" grpId="0"/>
      <p:bldP spid="40" grpId="0" animBg="1"/>
      <p:bldP spid="41" grpId="0" animBg="1"/>
      <p:bldP spid="47" grpId="0"/>
      <p:bldP spid="48" grpId="0"/>
      <p:bldP spid="56" grpId="0"/>
      <p:bldP spid="64"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751E7E-2BBF-4241-9F89-974FB1CFB836}"/>
              </a:ext>
            </a:extLst>
          </p:cNvPr>
          <p:cNvSpPr>
            <a:spLocks noGrp="1"/>
          </p:cNvSpPr>
          <p:nvPr>
            <p:ph type="title"/>
          </p:nvPr>
        </p:nvSpPr>
        <p:spPr/>
        <p:txBody>
          <a:bodyPr/>
          <a:lstStyle/>
          <a:p>
            <a:r>
              <a:rPr lang="en-US" dirty="0"/>
              <a:t>Business problem</a:t>
            </a:r>
          </a:p>
        </p:txBody>
      </p:sp>
      <p:sp>
        <p:nvSpPr>
          <p:cNvPr id="3" name="Text Placeholder 2">
            <a:extLst>
              <a:ext uri="{FF2B5EF4-FFF2-40B4-BE49-F238E27FC236}">
                <a16:creationId xmlns:a16="http://schemas.microsoft.com/office/drawing/2014/main" id="{4CAB91E1-B1B2-4E8D-898A-6ADA4C271A24}"/>
              </a:ext>
            </a:extLst>
          </p:cNvPr>
          <p:cNvSpPr>
            <a:spLocks noGrp="1"/>
          </p:cNvSpPr>
          <p:nvPr>
            <p:ph type="body" sz="quarter" idx="10"/>
          </p:nvPr>
        </p:nvSpPr>
        <p:spPr/>
        <p:txBody>
          <a:bodyPr/>
          <a:lstStyle/>
          <a:p>
            <a:r>
              <a:rPr lang="en-US" sz="2400" dirty="0"/>
              <a:t>As a Data Scientist for the Chicago Bears, you have been asked to analyze historical data to determine whether or not the opposing team will execute a run or a pass play.</a:t>
            </a:r>
          </a:p>
          <a:p>
            <a:r>
              <a:rPr lang="en-US" sz="2400" dirty="0"/>
              <a:t>You have also been asked to incorporate your model into the existing data ecosystem.</a:t>
            </a:r>
          </a:p>
          <a:p>
            <a:pPr lvl="1"/>
            <a:r>
              <a:rPr lang="en-US" sz="2400" dirty="0"/>
              <a:t>The model must leverage historical data stored in Azure SQL DB.</a:t>
            </a:r>
          </a:p>
          <a:p>
            <a:pPr lvl="1"/>
            <a:r>
              <a:rPr lang="en-US" sz="2400" dirty="0"/>
              <a:t>The model must be developed and deployed using Azure ML studio.</a:t>
            </a:r>
          </a:p>
          <a:p>
            <a:pPr lvl="1"/>
            <a:r>
              <a:rPr lang="en-US" sz="2400" dirty="0"/>
              <a:t>The model must present the predictions in the play callers existing reports leveraging Power BI.</a:t>
            </a:r>
          </a:p>
        </p:txBody>
      </p:sp>
    </p:spTree>
    <p:extLst>
      <p:ext uri="{BB962C8B-B14F-4D97-AF65-F5344CB8AC3E}">
        <p14:creationId xmlns:p14="http://schemas.microsoft.com/office/powerpoint/2010/main" val="2729836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159D0B-7661-40B8-8FA3-B4F1959D0055}"/>
              </a:ext>
            </a:extLst>
          </p:cNvPr>
          <p:cNvSpPr>
            <a:spLocks noGrp="1"/>
          </p:cNvSpPr>
          <p:nvPr>
            <p:ph type="title"/>
          </p:nvPr>
        </p:nvSpPr>
        <p:spPr/>
        <p:txBody>
          <a:bodyPr/>
          <a:lstStyle/>
          <a:p>
            <a:r>
              <a:rPr lang="en-US" dirty="0"/>
              <a:t>Links</a:t>
            </a:r>
          </a:p>
        </p:txBody>
      </p:sp>
      <p:sp>
        <p:nvSpPr>
          <p:cNvPr id="3" name="Text Placeholder 2">
            <a:extLst>
              <a:ext uri="{FF2B5EF4-FFF2-40B4-BE49-F238E27FC236}">
                <a16:creationId xmlns:a16="http://schemas.microsoft.com/office/drawing/2014/main" id="{D8F3D5BA-1DC5-483D-9F89-15E6583B72C4}"/>
              </a:ext>
            </a:extLst>
          </p:cNvPr>
          <p:cNvSpPr>
            <a:spLocks noGrp="1"/>
          </p:cNvSpPr>
          <p:nvPr>
            <p:ph type="body" sz="quarter" idx="10"/>
          </p:nvPr>
        </p:nvSpPr>
        <p:spPr>
          <a:xfrm>
            <a:off x="690281" y="2154641"/>
            <a:ext cx="10229508" cy="4225907"/>
          </a:xfrm>
        </p:spPr>
        <p:txBody>
          <a:bodyPr/>
          <a:lstStyle/>
          <a:p>
            <a:r>
              <a:rPr lang="en-US" sz="2400" dirty="0"/>
              <a:t>Azure ML Experiment</a:t>
            </a:r>
          </a:p>
          <a:p>
            <a:pPr lvl="1"/>
            <a:r>
              <a:rPr lang="en-US" sz="2400" dirty="0">
                <a:hlinkClick r:id="rId2"/>
              </a:rPr>
              <a:t>https://gallery.cortanaintelligence.com/Experiment/NFL-Play-Type-Prediction</a:t>
            </a:r>
            <a:endParaRPr lang="en-US" sz="2400" dirty="0"/>
          </a:p>
          <a:p>
            <a:r>
              <a:rPr lang="en-US" sz="2400" dirty="0"/>
              <a:t>GitHub Repository</a:t>
            </a:r>
          </a:p>
          <a:p>
            <a:pPr lvl="1"/>
            <a:r>
              <a:rPr lang="en-US" sz="2400" dirty="0">
                <a:hlinkClick r:id="rId3"/>
              </a:rPr>
              <a:t>https://github.com/mdhuffer299/nfl-azureml</a:t>
            </a:r>
            <a:endParaRPr lang="en-US" sz="2400" dirty="0"/>
          </a:p>
          <a:p>
            <a:r>
              <a:rPr lang="en-US" sz="2400" dirty="0"/>
              <a:t>Email</a:t>
            </a:r>
          </a:p>
          <a:p>
            <a:pPr lvl="1"/>
            <a:r>
              <a:rPr lang="en-US" sz="2400" dirty="0"/>
              <a:t>DMI: </a:t>
            </a:r>
            <a:r>
              <a:rPr lang="en-US" sz="2400" dirty="0">
                <a:hlinkClick r:id="rId4"/>
              </a:rPr>
              <a:t>mhuffer@dminc.com</a:t>
            </a:r>
            <a:endParaRPr lang="en-US" sz="2400" dirty="0"/>
          </a:p>
          <a:p>
            <a:pPr lvl="1"/>
            <a:r>
              <a:rPr lang="en-US" sz="2400" dirty="0"/>
              <a:t>Personal: </a:t>
            </a:r>
            <a:r>
              <a:rPr lang="en-US" sz="2400" dirty="0">
                <a:hlinkClick r:id="rId5"/>
              </a:rPr>
              <a:t>mhuffer299@gmail.com</a:t>
            </a:r>
            <a:endParaRPr lang="en-US" sz="2400" dirty="0"/>
          </a:p>
          <a:p>
            <a:r>
              <a:rPr lang="en-US" sz="2400" dirty="0"/>
              <a:t>LinkedIn</a:t>
            </a:r>
          </a:p>
          <a:p>
            <a:pPr lvl="1"/>
            <a:r>
              <a:rPr lang="en-US" sz="2400" dirty="0">
                <a:hlinkClick r:id="rId6"/>
              </a:rPr>
              <a:t>https://www.linkedin.com/in/michael-huffer-8664086a</a:t>
            </a:r>
            <a:endParaRPr lang="en-US" sz="2400" dirty="0"/>
          </a:p>
          <a:p>
            <a:r>
              <a:rPr lang="en-US" sz="2400" dirty="0"/>
              <a:t>Data Set</a:t>
            </a:r>
          </a:p>
          <a:p>
            <a:pPr lvl="1"/>
            <a:r>
              <a:rPr lang="en-US" sz="2400" dirty="0">
                <a:hlinkClick r:id="rId7"/>
              </a:rPr>
              <a:t>https://github.com/ryurko/nflscrapR-data</a:t>
            </a:r>
            <a:endParaRPr lang="en-US" sz="2400" dirty="0"/>
          </a:p>
        </p:txBody>
      </p:sp>
    </p:spTree>
    <p:extLst>
      <p:ext uri="{BB962C8B-B14F-4D97-AF65-F5344CB8AC3E}">
        <p14:creationId xmlns:p14="http://schemas.microsoft.com/office/powerpoint/2010/main" val="5655887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7CC381-1268-41AA-879B-CA7E208F54A5}"/>
              </a:ext>
            </a:extLst>
          </p:cNvPr>
          <p:cNvSpPr>
            <a:spLocks noGrp="1"/>
          </p:cNvSpPr>
          <p:nvPr>
            <p:ph type="title"/>
          </p:nvPr>
        </p:nvSpPr>
        <p:spPr/>
        <p:txBody>
          <a:bodyPr/>
          <a:lstStyle/>
          <a:p>
            <a:r>
              <a:rPr lang="en-US" dirty="0"/>
              <a:t>Take </a:t>
            </a:r>
            <a:r>
              <a:rPr lang="en-US" dirty="0" err="1"/>
              <a:t>aways</a:t>
            </a:r>
            <a:endParaRPr lang="en-US" dirty="0"/>
          </a:p>
        </p:txBody>
      </p:sp>
      <p:sp>
        <p:nvSpPr>
          <p:cNvPr id="3" name="Text Placeholder 2">
            <a:extLst>
              <a:ext uri="{FF2B5EF4-FFF2-40B4-BE49-F238E27FC236}">
                <a16:creationId xmlns:a16="http://schemas.microsoft.com/office/drawing/2014/main" id="{CF1F3D70-EC16-4BE3-98D3-A15D98EC5636}"/>
              </a:ext>
            </a:extLst>
          </p:cNvPr>
          <p:cNvSpPr>
            <a:spLocks noGrp="1"/>
          </p:cNvSpPr>
          <p:nvPr>
            <p:ph type="body" sz="quarter" idx="10"/>
          </p:nvPr>
        </p:nvSpPr>
        <p:spPr>
          <a:xfrm>
            <a:off x="609599" y="2147914"/>
            <a:ext cx="10229508" cy="4508377"/>
          </a:xfrm>
        </p:spPr>
        <p:txBody>
          <a:bodyPr/>
          <a:lstStyle/>
          <a:p>
            <a:r>
              <a:rPr lang="en-US" sz="2400" dirty="0"/>
              <a:t>Azure Machine Learning Studio is a great tool to introduce predictive analytics workflow and processes to your organization.</a:t>
            </a:r>
          </a:p>
          <a:p>
            <a:r>
              <a:rPr lang="en-US" sz="2400" dirty="0"/>
              <a:t>Important to have an actionable outcome from your predictive model.</a:t>
            </a:r>
          </a:p>
          <a:p>
            <a:r>
              <a:rPr lang="en-US" sz="2400" dirty="0"/>
              <a:t>Important to explore your data and get an understanding of what data is missing and the relationships between attributes.</a:t>
            </a:r>
          </a:p>
          <a:p>
            <a:r>
              <a:rPr lang="en-US" sz="2400" dirty="0"/>
              <a:t>Important to have your dataset be reflective of the population you are exposing the model to in the future.</a:t>
            </a:r>
          </a:p>
          <a:p>
            <a:r>
              <a:rPr lang="en-US" sz="2400" dirty="0"/>
              <a:t>When you split your data it should be balanced between the train and test set.</a:t>
            </a:r>
          </a:p>
          <a:p>
            <a:r>
              <a:rPr lang="en-US" sz="2400" dirty="0"/>
              <a:t>Important to select a single metric when evaluating your machine learning model.  </a:t>
            </a:r>
          </a:p>
        </p:txBody>
      </p:sp>
    </p:spTree>
    <p:extLst>
      <p:ext uri="{BB962C8B-B14F-4D97-AF65-F5344CB8AC3E}">
        <p14:creationId xmlns:p14="http://schemas.microsoft.com/office/powerpoint/2010/main" val="1758359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roup 30">
            <a:extLst>
              <a:ext uri="{FF2B5EF4-FFF2-40B4-BE49-F238E27FC236}">
                <a16:creationId xmlns:a16="http://schemas.microsoft.com/office/drawing/2014/main" id="{3C07A67A-8AF8-408F-B9BB-9D7B0EEB1184}"/>
              </a:ext>
            </a:extLst>
          </p:cNvPr>
          <p:cNvGrpSpPr/>
          <p:nvPr/>
        </p:nvGrpSpPr>
        <p:grpSpPr>
          <a:xfrm>
            <a:off x="2021981" y="4284371"/>
            <a:ext cx="9592614" cy="759854"/>
            <a:chOff x="2021981" y="4284371"/>
            <a:chExt cx="9592614" cy="759854"/>
          </a:xfrm>
        </p:grpSpPr>
        <p:sp>
          <p:nvSpPr>
            <p:cNvPr id="22" name="Rectangle 21">
              <a:extLst>
                <a:ext uri="{FF2B5EF4-FFF2-40B4-BE49-F238E27FC236}">
                  <a16:creationId xmlns:a16="http://schemas.microsoft.com/office/drawing/2014/main" id="{E900E136-1C98-4E6D-8D61-BD3EA021D0EB}"/>
                </a:ext>
              </a:extLst>
            </p:cNvPr>
            <p:cNvSpPr/>
            <p:nvPr/>
          </p:nvSpPr>
          <p:spPr>
            <a:xfrm>
              <a:off x="2021981" y="4284371"/>
              <a:ext cx="9592614" cy="759854"/>
            </a:xfrm>
            <a:prstGeom prst="rect">
              <a:avLst/>
            </a:prstGeom>
            <a:solidFill>
              <a:schemeClr val="bg2">
                <a:lumMod val="20000"/>
                <a:lumOff val="80000"/>
              </a:schemeClr>
            </a:solidFill>
            <a:ln>
              <a:solidFill>
                <a:schemeClr val="tx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1" name="Rectangle 20">
              <a:extLst>
                <a:ext uri="{FF2B5EF4-FFF2-40B4-BE49-F238E27FC236}">
                  <a16:creationId xmlns:a16="http://schemas.microsoft.com/office/drawing/2014/main" id="{2786F0FA-92DC-47D6-B7CD-802A6189B58E}"/>
                </a:ext>
              </a:extLst>
            </p:cNvPr>
            <p:cNvSpPr/>
            <p:nvPr/>
          </p:nvSpPr>
          <p:spPr>
            <a:xfrm>
              <a:off x="2389031" y="4335074"/>
              <a:ext cx="9124682" cy="646331"/>
            </a:xfrm>
            <a:prstGeom prst="rect">
              <a:avLst/>
            </a:prstGeom>
          </p:spPr>
          <p:txBody>
            <a:bodyPr wrap="square">
              <a:spAutoFit/>
            </a:bodyPr>
            <a:lstStyle/>
            <a:p>
              <a:r>
                <a:rPr lang="en-US" sz="1800" dirty="0"/>
                <a:t>Mathematical formula for solving a specific problem, based on conducting a sequence of specified actions.</a:t>
              </a:r>
            </a:p>
          </p:txBody>
        </p:sp>
      </p:grpSp>
      <p:grpSp>
        <p:nvGrpSpPr>
          <p:cNvPr id="32" name="Group 31">
            <a:extLst>
              <a:ext uri="{FF2B5EF4-FFF2-40B4-BE49-F238E27FC236}">
                <a16:creationId xmlns:a16="http://schemas.microsoft.com/office/drawing/2014/main" id="{D6FBF2D4-2EDD-497B-8515-8FD914EA196B}"/>
              </a:ext>
            </a:extLst>
          </p:cNvPr>
          <p:cNvGrpSpPr/>
          <p:nvPr/>
        </p:nvGrpSpPr>
        <p:grpSpPr>
          <a:xfrm>
            <a:off x="2021981" y="5235261"/>
            <a:ext cx="9592614" cy="759854"/>
            <a:chOff x="2021981" y="5235261"/>
            <a:chExt cx="9592614" cy="759854"/>
          </a:xfrm>
        </p:grpSpPr>
        <p:sp>
          <p:nvSpPr>
            <p:cNvPr id="27" name="Rectangle 26">
              <a:extLst>
                <a:ext uri="{FF2B5EF4-FFF2-40B4-BE49-F238E27FC236}">
                  <a16:creationId xmlns:a16="http://schemas.microsoft.com/office/drawing/2014/main" id="{67F2F33C-C906-48A6-8938-A79044EE1FA3}"/>
                </a:ext>
              </a:extLst>
            </p:cNvPr>
            <p:cNvSpPr/>
            <p:nvPr/>
          </p:nvSpPr>
          <p:spPr>
            <a:xfrm>
              <a:off x="2021981" y="5235261"/>
              <a:ext cx="9592614" cy="759854"/>
            </a:xfrm>
            <a:prstGeom prst="rect">
              <a:avLst/>
            </a:prstGeom>
            <a:solidFill>
              <a:schemeClr val="bg2">
                <a:lumMod val="20000"/>
                <a:lumOff val="80000"/>
              </a:schemeClr>
            </a:solidFill>
            <a:ln>
              <a:solidFill>
                <a:schemeClr val="tx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6" name="Rectangle 25">
              <a:extLst>
                <a:ext uri="{FF2B5EF4-FFF2-40B4-BE49-F238E27FC236}">
                  <a16:creationId xmlns:a16="http://schemas.microsoft.com/office/drawing/2014/main" id="{19E5AF60-8468-4CE6-9214-01B89A9A00CA}"/>
                </a:ext>
              </a:extLst>
            </p:cNvPr>
            <p:cNvSpPr/>
            <p:nvPr/>
          </p:nvSpPr>
          <p:spPr>
            <a:xfrm>
              <a:off x="2389031" y="5285964"/>
              <a:ext cx="9124682" cy="646331"/>
            </a:xfrm>
            <a:prstGeom prst="rect">
              <a:avLst/>
            </a:prstGeom>
          </p:spPr>
          <p:txBody>
            <a:bodyPr wrap="square">
              <a:spAutoFit/>
            </a:bodyPr>
            <a:lstStyle/>
            <a:p>
              <a:r>
                <a:rPr lang="en-US" sz="1800" dirty="0"/>
                <a:t>Output of mathematical formula (algorithm) that represents a pattern in the input data, that can then be applied to new data that has been provided in the same format. </a:t>
              </a:r>
            </a:p>
          </p:txBody>
        </p:sp>
      </p:grpSp>
      <p:grpSp>
        <p:nvGrpSpPr>
          <p:cNvPr id="30" name="Group 29">
            <a:extLst>
              <a:ext uri="{FF2B5EF4-FFF2-40B4-BE49-F238E27FC236}">
                <a16:creationId xmlns:a16="http://schemas.microsoft.com/office/drawing/2014/main" id="{98C691BC-939A-4077-98F8-D31CFE0AF04A}"/>
              </a:ext>
            </a:extLst>
          </p:cNvPr>
          <p:cNvGrpSpPr/>
          <p:nvPr/>
        </p:nvGrpSpPr>
        <p:grpSpPr>
          <a:xfrm>
            <a:off x="2021981" y="3333481"/>
            <a:ext cx="9592614" cy="759854"/>
            <a:chOff x="2021981" y="3333481"/>
            <a:chExt cx="9592614" cy="759854"/>
          </a:xfrm>
        </p:grpSpPr>
        <p:sp>
          <p:nvSpPr>
            <p:cNvPr id="17" name="Rectangle 16">
              <a:extLst>
                <a:ext uri="{FF2B5EF4-FFF2-40B4-BE49-F238E27FC236}">
                  <a16:creationId xmlns:a16="http://schemas.microsoft.com/office/drawing/2014/main" id="{7D57E8F5-5A90-4245-A302-2CE11137A424}"/>
                </a:ext>
              </a:extLst>
            </p:cNvPr>
            <p:cNvSpPr/>
            <p:nvPr/>
          </p:nvSpPr>
          <p:spPr>
            <a:xfrm>
              <a:off x="2021981" y="3333481"/>
              <a:ext cx="9592614" cy="759854"/>
            </a:xfrm>
            <a:prstGeom prst="rect">
              <a:avLst/>
            </a:prstGeom>
            <a:solidFill>
              <a:schemeClr val="bg2">
                <a:lumMod val="20000"/>
                <a:lumOff val="80000"/>
              </a:schemeClr>
            </a:solidFill>
            <a:ln>
              <a:solidFill>
                <a:schemeClr val="tx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6" name="Rectangle 15">
              <a:extLst>
                <a:ext uri="{FF2B5EF4-FFF2-40B4-BE49-F238E27FC236}">
                  <a16:creationId xmlns:a16="http://schemas.microsoft.com/office/drawing/2014/main" id="{38123615-A609-4442-8679-055614FDA31F}"/>
                </a:ext>
              </a:extLst>
            </p:cNvPr>
            <p:cNvSpPr/>
            <p:nvPr/>
          </p:nvSpPr>
          <p:spPr>
            <a:xfrm>
              <a:off x="2389031" y="3384184"/>
              <a:ext cx="9124682" cy="646331"/>
            </a:xfrm>
            <a:prstGeom prst="rect">
              <a:avLst/>
            </a:prstGeom>
          </p:spPr>
          <p:txBody>
            <a:bodyPr wrap="square">
              <a:spAutoFit/>
            </a:bodyPr>
            <a:lstStyle/>
            <a:p>
              <a:r>
                <a:rPr lang="en-US" sz="1800" dirty="0"/>
                <a:t>Field of study that uses scientific methods, processes, algorithms and systems to extract knowledge and insights from data in various forms, both structured and unstructured.</a:t>
              </a:r>
            </a:p>
          </p:txBody>
        </p:sp>
      </p:grpSp>
      <p:grpSp>
        <p:nvGrpSpPr>
          <p:cNvPr id="29" name="Group 28">
            <a:extLst>
              <a:ext uri="{FF2B5EF4-FFF2-40B4-BE49-F238E27FC236}">
                <a16:creationId xmlns:a16="http://schemas.microsoft.com/office/drawing/2014/main" id="{6A77EC2D-FA57-4820-ABD0-4BF536552481}"/>
              </a:ext>
            </a:extLst>
          </p:cNvPr>
          <p:cNvGrpSpPr/>
          <p:nvPr/>
        </p:nvGrpSpPr>
        <p:grpSpPr>
          <a:xfrm>
            <a:off x="2021981" y="2382591"/>
            <a:ext cx="9592614" cy="759854"/>
            <a:chOff x="2021981" y="2382591"/>
            <a:chExt cx="9592614" cy="759854"/>
          </a:xfrm>
        </p:grpSpPr>
        <p:sp>
          <p:nvSpPr>
            <p:cNvPr id="7" name="Rectangle 6">
              <a:extLst>
                <a:ext uri="{FF2B5EF4-FFF2-40B4-BE49-F238E27FC236}">
                  <a16:creationId xmlns:a16="http://schemas.microsoft.com/office/drawing/2014/main" id="{54B2E81A-8F31-4A09-A541-501C583C576E}"/>
                </a:ext>
              </a:extLst>
            </p:cNvPr>
            <p:cNvSpPr/>
            <p:nvPr/>
          </p:nvSpPr>
          <p:spPr>
            <a:xfrm>
              <a:off x="2021981" y="2382591"/>
              <a:ext cx="9592614" cy="759854"/>
            </a:xfrm>
            <a:prstGeom prst="rect">
              <a:avLst/>
            </a:prstGeom>
            <a:solidFill>
              <a:schemeClr val="bg2">
                <a:lumMod val="20000"/>
                <a:lumOff val="80000"/>
              </a:schemeClr>
            </a:solidFill>
            <a:ln>
              <a:solidFill>
                <a:schemeClr val="tx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2" name="Rectangle 11">
              <a:extLst>
                <a:ext uri="{FF2B5EF4-FFF2-40B4-BE49-F238E27FC236}">
                  <a16:creationId xmlns:a16="http://schemas.microsoft.com/office/drawing/2014/main" id="{D2AC621A-AEE7-4548-BCB5-37A4B33BFC58}"/>
                </a:ext>
              </a:extLst>
            </p:cNvPr>
            <p:cNvSpPr/>
            <p:nvPr/>
          </p:nvSpPr>
          <p:spPr>
            <a:xfrm>
              <a:off x="2389031" y="2433294"/>
              <a:ext cx="9124682" cy="646331"/>
            </a:xfrm>
            <a:prstGeom prst="rect">
              <a:avLst/>
            </a:prstGeom>
          </p:spPr>
          <p:txBody>
            <a:bodyPr wrap="square">
              <a:spAutoFit/>
            </a:bodyPr>
            <a:lstStyle/>
            <a:p>
              <a:r>
                <a:rPr lang="en-US" sz="1800" dirty="0"/>
                <a:t>Presenting carefully curated data to computer algorithms that find patterns and systematically generate models (formulas and rule sets).</a:t>
              </a:r>
            </a:p>
          </p:txBody>
        </p:sp>
      </p:grpSp>
      <p:sp>
        <p:nvSpPr>
          <p:cNvPr id="5" name="Title 4">
            <a:extLst>
              <a:ext uri="{FF2B5EF4-FFF2-40B4-BE49-F238E27FC236}">
                <a16:creationId xmlns:a16="http://schemas.microsoft.com/office/drawing/2014/main" id="{C3CB6FE1-05CB-47A2-87C4-2FB800F4AC13}"/>
              </a:ext>
            </a:extLst>
          </p:cNvPr>
          <p:cNvSpPr>
            <a:spLocks noGrp="1"/>
          </p:cNvSpPr>
          <p:nvPr>
            <p:ph type="title"/>
          </p:nvPr>
        </p:nvSpPr>
        <p:spPr/>
        <p:txBody>
          <a:bodyPr/>
          <a:lstStyle/>
          <a:p>
            <a:r>
              <a:rPr lang="en-US" dirty="0"/>
              <a:t>Machine Learning terminology</a:t>
            </a:r>
          </a:p>
        </p:txBody>
      </p:sp>
      <p:sp>
        <p:nvSpPr>
          <p:cNvPr id="10" name="Freeform: Shape 9">
            <a:extLst>
              <a:ext uri="{FF2B5EF4-FFF2-40B4-BE49-F238E27FC236}">
                <a16:creationId xmlns:a16="http://schemas.microsoft.com/office/drawing/2014/main" id="{8932E4CB-7729-44C8-AACD-FC69DEBC4976}"/>
              </a:ext>
            </a:extLst>
          </p:cNvPr>
          <p:cNvSpPr/>
          <p:nvPr/>
        </p:nvSpPr>
        <p:spPr>
          <a:xfrm>
            <a:off x="457199" y="2382590"/>
            <a:ext cx="1838461" cy="759855"/>
          </a:xfrm>
          <a:custGeom>
            <a:avLst/>
            <a:gdLst>
              <a:gd name="connsiteX0" fmla="*/ 0 w 1838461"/>
              <a:gd name="connsiteY0" fmla="*/ 0 h 991673"/>
              <a:gd name="connsiteX1" fmla="*/ 1590543 w 1838461"/>
              <a:gd name="connsiteY1" fmla="*/ 0 h 991673"/>
              <a:gd name="connsiteX2" fmla="*/ 1838461 w 1838461"/>
              <a:gd name="connsiteY2" fmla="*/ 495837 h 991673"/>
              <a:gd name="connsiteX3" fmla="*/ 1590543 w 1838461"/>
              <a:gd name="connsiteY3" fmla="*/ 991673 h 991673"/>
              <a:gd name="connsiteX4" fmla="*/ 0 w 1838461"/>
              <a:gd name="connsiteY4" fmla="*/ 991673 h 9916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8461" h="991673">
                <a:moveTo>
                  <a:pt x="0" y="0"/>
                </a:moveTo>
                <a:lnTo>
                  <a:pt x="1590543" y="0"/>
                </a:lnTo>
                <a:lnTo>
                  <a:pt x="1838461" y="495837"/>
                </a:lnTo>
                <a:lnTo>
                  <a:pt x="1590543" y="991673"/>
                </a:lnTo>
                <a:lnTo>
                  <a:pt x="0" y="991673"/>
                </a:lnTo>
                <a:close/>
              </a:path>
            </a:pathLst>
          </a:cu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a:t>Machine Learning</a:t>
            </a:r>
          </a:p>
        </p:txBody>
      </p:sp>
      <p:sp>
        <p:nvSpPr>
          <p:cNvPr id="18" name="Freeform: Shape 17">
            <a:extLst>
              <a:ext uri="{FF2B5EF4-FFF2-40B4-BE49-F238E27FC236}">
                <a16:creationId xmlns:a16="http://schemas.microsoft.com/office/drawing/2014/main" id="{CED76FDC-74BC-41E5-9AD7-7E69C12F09BB}"/>
              </a:ext>
            </a:extLst>
          </p:cNvPr>
          <p:cNvSpPr/>
          <p:nvPr/>
        </p:nvSpPr>
        <p:spPr>
          <a:xfrm>
            <a:off x="457199" y="3333480"/>
            <a:ext cx="1838461" cy="759855"/>
          </a:xfrm>
          <a:custGeom>
            <a:avLst/>
            <a:gdLst>
              <a:gd name="connsiteX0" fmla="*/ 0 w 1838461"/>
              <a:gd name="connsiteY0" fmla="*/ 0 h 991673"/>
              <a:gd name="connsiteX1" fmla="*/ 1590543 w 1838461"/>
              <a:gd name="connsiteY1" fmla="*/ 0 h 991673"/>
              <a:gd name="connsiteX2" fmla="*/ 1838461 w 1838461"/>
              <a:gd name="connsiteY2" fmla="*/ 495837 h 991673"/>
              <a:gd name="connsiteX3" fmla="*/ 1590543 w 1838461"/>
              <a:gd name="connsiteY3" fmla="*/ 991673 h 991673"/>
              <a:gd name="connsiteX4" fmla="*/ 0 w 1838461"/>
              <a:gd name="connsiteY4" fmla="*/ 991673 h 9916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8461" h="991673">
                <a:moveTo>
                  <a:pt x="0" y="0"/>
                </a:moveTo>
                <a:lnTo>
                  <a:pt x="1590543" y="0"/>
                </a:lnTo>
                <a:lnTo>
                  <a:pt x="1838461" y="495837"/>
                </a:lnTo>
                <a:lnTo>
                  <a:pt x="1590543" y="991673"/>
                </a:lnTo>
                <a:lnTo>
                  <a:pt x="0" y="991673"/>
                </a:lnTo>
                <a:close/>
              </a:path>
            </a:pathLst>
          </a:cu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a:t>Data Science</a:t>
            </a:r>
          </a:p>
        </p:txBody>
      </p:sp>
      <p:sp>
        <p:nvSpPr>
          <p:cNvPr id="23" name="Freeform: Shape 22">
            <a:extLst>
              <a:ext uri="{FF2B5EF4-FFF2-40B4-BE49-F238E27FC236}">
                <a16:creationId xmlns:a16="http://schemas.microsoft.com/office/drawing/2014/main" id="{3D1E92E2-77B8-47E7-A73D-6221F3DC8D04}"/>
              </a:ext>
            </a:extLst>
          </p:cNvPr>
          <p:cNvSpPr/>
          <p:nvPr/>
        </p:nvSpPr>
        <p:spPr>
          <a:xfrm>
            <a:off x="457199" y="4284370"/>
            <a:ext cx="1838461" cy="759855"/>
          </a:xfrm>
          <a:custGeom>
            <a:avLst/>
            <a:gdLst>
              <a:gd name="connsiteX0" fmla="*/ 0 w 1838461"/>
              <a:gd name="connsiteY0" fmla="*/ 0 h 991673"/>
              <a:gd name="connsiteX1" fmla="*/ 1590543 w 1838461"/>
              <a:gd name="connsiteY1" fmla="*/ 0 h 991673"/>
              <a:gd name="connsiteX2" fmla="*/ 1838461 w 1838461"/>
              <a:gd name="connsiteY2" fmla="*/ 495837 h 991673"/>
              <a:gd name="connsiteX3" fmla="*/ 1590543 w 1838461"/>
              <a:gd name="connsiteY3" fmla="*/ 991673 h 991673"/>
              <a:gd name="connsiteX4" fmla="*/ 0 w 1838461"/>
              <a:gd name="connsiteY4" fmla="*/ 991673 h 9916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8461" h="991673">
                <a:moveTo>
                  <a:pt x="0" y="0"/>
                </a:moveTo>
                <a:lnTo>
                  <a:pt x="1590543" y="0"/>
                </a:lnTo>
                <a:lnTo>
                  <a:pt x="1838461" y="495837"/>
                </a:lnTo>
                <a:lnTo>
                  <a:pt x="1590543" y="991673"/>
                </a:lnTo>
                <a:lnTo>
                  <a:pt x="0" y="991673"/>
                </a:lnTo>
                <a:close/>
              </a:path>
            </a:pathLst>
          </a:cu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a:t>Algorithm</a:t>
            </a:r>
          </a:p>
        </p:txBody>
      </p:sp>
      <p:sp>
        <p:nvSpPr>
          <p:cNvPr id="28" name="Freeform: Shape 27">
            <a:extLst>
              <a:ext uri="{FF2B5EF4-FFF2-40B4-BE49-F238E27FC236}">
                <a16:creationId xmlns:a16="http://schemas.microsoft.com/office/drawing/2014/main" id="{B12304FD-C9D3-46EF-A089-8DEB503119E7}"/>
              </a:ext>
            </a:extLst>
          </p:cNvPr>
          <p:cNvSpPr/>
          <p:nvPr/>
        </p:nvSpPr>
        <p:spPr>
          <a:xfrm>
            <a:off x="457199" y="5235260"/>
            <a:ext cx="1838461" cy="759855"/>
          </a:xfrm>
          <a:custGeom>
            <a:avLst/>
            <a:gdLst>
              <a:gd name="connsiteX0" fmla="*/ 0 w 1838461"/>
              <a:gd name="connsiteY0" fmla="*/ 0 h 991673"/>
              <a:gd name="connsiteX1" fmla="*/ 1590543 w 1838461"/>
              <a:gd name="connsiteY1" fmla="*/ 0 h 991673"/>
              <a:gd name="connsiteX2" fmla="*/ 1838461 w 1838461"/>
              <a:gd name="connsiteY2" fmla="*/ 495837 h 991673"/>
              <a:gd name="connsiteX3" fmla="*/ 1590543 w 1838461"/>
              <a:gd name="connsiteY3" fmla="*/ 991673 h 991673"/>
              <a:gd name="connsiteX4" fmla="*/ 0 w 1838461"/>
              <a:gd name="connsiteY4" fmla="*/ 991673 h 9916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8461" h="991673">
                <a:moveTo>
                  <a:pt x="0" y="0"/>
                </a:moveTo>
                <a:lnTo>
                  <a:pt x="1590543" y="0"/>
                </a:lnTo>
                <a:lnTo>
                  <a:pt x="1838461" y="495837"/>
                </a:lnTo>
                <a:lnTo>
                  <a:pt x="1590543" y="991673"/>
                </a:lnTo>
                <a:lnTo>
                  <a:pt x="0" y="991673"/>
                </a:lnTo>
                <a:close/>
              </a:path>
            </a:pathLst>
          </a:cu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800" dirty="0"/>
              <a:t>Model</a:t>
            </a:r>
          </a:p>
        </p:txBody>
      </p:sp>
    </p:spTree>
    <p:extLst>
      <p:ext uri="{BB962C8B-B14F-4D97-AF65-F5344CB8AC3E}">
        <p14:creationId xmlns:p14="http://schemas.microsoft.com/office/powerpoint/2010/main" val="594861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fade">
                                      <p:cBhvr>
                                        <p:cTn id="12" dur="500"/>
                                        <p:tgtEl>
                                          <p:spTgt spid="3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fade">
                                      <p:cBhvr>
                                        <p:cTn id="17" dur="500"/>
                                        <p:tgtEl>
                                          <p:spTgt spid="3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2"/>
                                        </p:tgtEl>
                                        <p:attrNameLst>
                                          <p:attrName>style.visibility</p:attrName>
                                        </p:attrNameLst>
                                      </p:cBhvr>
                                      <p:to>
                                        <p:strVal val="visible"/>
                                      </p:to>
                                    </p:set>
                                    <p:animEffect transition="in" filter="fade">
                                      <p:cBhvr>
                                        <p:cTn id="22"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A09C9487-D4C0-40CF-B6B7-CB5360F71A5E}"/>
              </a:ext>
            </a:extLst>
          </p:cNvPr>
          <p:cNvGrpSpPr/>
          <p:nvPr/>
        </p:nvGrpSpPr>
        <p:grpSpPr>
          <a:xfrm>
            <a:off x="2021981" y="2382591"/>
            <a:ext cx="9592614" cy="759854"/>
            <a:chOff x="2021981" y="2382591"/>
            <a:chExt cx="9592614" cy="759854"/>
          </a:xfrm>
        </p:grpSpPr>
        <p:sp>
          <p:nvSpPr>
            <p:cNvPr id="7" name="Rectangle 6">
              <a:extLst>
                <a:ext uri="{FF2B5EF4-FFF2-40B4-BE49-F238E27FC236}">
                  <a16:creationId xmlns:a16="http://schemas.microsoft.com/office/drawing/2014/main" id="{54B2E81A-8F31-4A09-A541-501C583C576E}"/>
                </a:ext>
              </a:extLst>
            </p:cNvPr>
            <p:cNvSpPr/>
            <p:nvPr/>
          </p:nvSpPr>
          <p:spPr>
            <a:xfrm>
              <a:off x="2021981" y="2382591"/>
              <a:ext cx="9592614" cy="759854"/>
            </a:xfrm>
            <a:prstGeom prst="rect">
              <a:avLst/>
            </a:prstGeom>
            <a:solidFill>
              <a:schemeClr val="bg2">
                <a:lumMod val="20000"/>
                <a:lumOff val="80000"/>
              </a:schemeClr>
            </a:solidFill>
            <a:ln>
              <a:solidFill>
                <a:schemeClr val="tx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2" name="Rectangle 11">
              <a:extLst>
                <a:ext uri="{FF2B5EF4-FFF2-40B4-BE49-F238E27FC236}">
                  <a16:creationId xmlns:a16="http://schemas.microsoft.com/office/drawing/2014/main" id="{D2AC621A-AEE7-4548-BCB5-37A4B33BFC58}"/>
                </a:ext>
              </a:extLst>
            </p:cNvPr>
            <p:cNvSpPr/>
            <p:nvPr/>
          </p:nvSpPr>
          <p:spPr>
            <a:xfrm>
              <a:off x="2389031" y="2433294"/>
              <a:ext cx="9124682" cy="646331"/>
            </a:xfrm>
            <a:prstGeom prst="rect">
              <a:avLst/>
            </a:prstGeom>
          </p:spPr>
          <p:txBody>
            <a:bodyPr wrap="square">
              <a:spAutoFit/>
            </a:bodyPr>
            <a:lstStyle/>
            <a:p>
              <a:r>
                <a:rPr lang="en-US" sz="1800" dirty="0"/>
                <a:t>Algorithms applied to a dataset that contains an identifiable “label” variable with multiple feature variables that generates a model.</a:t>
              </a:r>
            </a:p>
          </p:txBody>
        </p:sp>
      </p:grpSp>
      <p:grpSp>
        <p:nvGrpSpPr>
          <p:cNvPr id="6" name="Group 5">
            <a:extLst>
              <a:ext uri="{FF2B5EF4-FFF2-40B4-BE49-F238E27FC236}">
                <a16:creationId xmlns:a16="http://schemas.microsoft.com/office/drawing/2014/main" id="{961F78C9-6AD3-4F6C-844A-71E3310C65B2}"/>
              </a:ext>
            </a:extLst>
          </p:cNvPr>
          <p:cNvGrpSpPr/>
          <p:nvPr/>
        </p:nvGrpSpPr>
        <p:grpSpPr>
          <a:xfrm>
            <a:off x="2021981" y="3333481"/>
            <a:ext cx="9592614" cy="759854"/>
            <a:chOff x="2021981" y="3333481"/>
            <a:chExt cx="9592614" cy="759854"/>
          </a:xfrm>
        </p:grpSpPr>
        <p:sp>
          <p:nvSpPr>
            <p:cNvPr id="17" name="Rectangle 16">
              <a:extLst>
                <a:ext uri="{FF2B5EF4-FFF2-40B4-BE49-F238E27FC236}">
                  <a16:creationId xmlns:a16="http://schemas.microsoft.com/office/drawing/2014/main" id="{7D57E8F5-5A90-4245-A302-2CE11137A424}"/>
                </a:ext>
              </a:extLst>
            </p:cNvPr>
            <p:cNvSpPr/>
            <p:nvPr/>
          </p:nvSpPr>
          <p:spPr>
            <a:xfrm>
              <a:off x="2021981" y="3333481"/>
              <a:ext cx="9592614" cy="759854"/>
            </a:xfrm>
            <a:prstGeom prst="rect">
              <a:avLst/>
            </a:prstGeom>
            <a:solidFill>
              <a:schemeClr val="bg2">
                <a:lumMod val="20000"/>
                <a:lumOff val="80000"/>
              </a:schemeClr>
            </a:solidFill>
            <a:ln>
              <a:solidFill>
                <a:schemeClr val="tx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6" name="Rectangle 15">
              <a:extLst>
                <a:ext uri="{FF2B5EF4-FFF2-40B4-BE49-F238E27FC236}">
                  <a16:creationId xmlns:a16="http://schemas.microsoft.com/office/drawing/2014/main" id="{38123615-A609-4442-8679-055614FDA31F}"/>
                </a:ext>
              </a:extLst>
            </p:cNvPr>
            <p:cNvSpPr/>
            <p:nvPr/>
          </p:nvSpPr>
          <p:spPr>
            <a:xfrm>
              <a:off x="2389031" y="3384184"/>
              <a:ext cx="9124682" cy="646331"/>
            </a:xfrm>
            <a:prstGeom prst="rect">
              <a:avLst/>
            </a:prstGeom>
          </p:spPr>
          <p:txBody>
            <a:bodyPr wrap="square">
              <a:spAutoFit/>
            </a:bodyPr>
            <a:lstStyle/>
            <a:p>
              <a:r>
                <a:rPr lang="en-US" sz="1800" dirty="0"/>
                <a:t>Algorithms applied to a dataset that searches for homogenous subsets and produces one or more possible segmentations of the data that differ by a degree of similarity.</a:t>
              </a:r>
            </a:p>
          </p:txBody>
        </p:sp>
      </p:grpSp>
      <p:grpSp>
        <p:nvGrpSpPr>
          <p:cNvPr id="3" name="Group 2">
            <a:extLst>
              <a:ext uri="{FF2B5EF4-FFF2-40B4-BE49-F238E27FC236}">
                <a16:creationId xmlns:a16="http://schemas.microsoft.com/office/drawing/2014/main" id="{E77BED66-EBCD-452B-9390-181B5568D213}"/>
              </a:ext>
            </a:extLst>
          </p:cNvPr>
          <p:cNvGrpSpPr/>
          <p:nvPr/>
        </p:nvGrpSpPr>
        <p:grpSpPr>
          <a:xfrm>
            <a:off x="2021981" y="4284371"/>
            <a:ext cx="9592614" cy="759854"/>
            <a:chOff x="2021981" y="4284371"/>
            <a:chExt cx="9592614" cy="759854"/>
          </a:xfrm>
        </p:grpSpPr>
        <p:sp>
          <p:nvSpPr>
            <p:cNvPr id="22" name="Rectangle 21">
              <a:extLst>
                <a:ext uri="{FF2B5EF4-FFF2-40B4-BE49-F238E27FC236}">
                  <a16:creationId xmlns:a16="http://schemas.microsoft.com/office/drawing/2014/main" id="{E900E136-1C98-4E6D-8D61-BD3EA021D0EB}"/>
                </a:ext>
              </a:extLst>
            </p:cNvPr>
            <p:cNvSpPr/>
            <p:nvPr/>
          </p:nvSpPr>
          <p:spPr>
            <a:xfrm>
              <a:off x="2021981" y="4284371"/>
              <a:ext cx="9592614" cy="759854"/>
            </a:xfrm>
            <a:prstGeom prst="rect">
              <a:avLst/>
            </a:prstGeom>
            <a:solidFill>
              <a:schemeClr val="bg2">
                <a:lumMod val="20000"/>
                <a:lumOff val="80000"/>
              </a:schemeClr>
            </a:solidFill>
            <a:ln>
              <a:solidFill>
                <a:schemeClr val="tx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1" name="Rectangle 20">
              <a:extLst>
                <a:ext uri="{FF2B5EF4-FFF2-40B4-BE49-F238E27FC236}">
                  <a16:creationId xmlns:a16="http://schemas.microsoft.com/office/drawing/2014/main" id="{2786F0FA-92DC-47D6-B7CD-802A6189B58E}"/>
                </a:ext>
              </a:extLst>
            </p:cNvPr>
            <p:cNvSpPr/>
            <p:nvPr/>
          </p:nvSpPr>
          <p:spPr>
            <a:xfrm>
              <a:off x="2389031" y="4335074"/>
              <a:ext cx="9124682" cy="646331"/>
            </a:xfrm>
            <a:prstGeom prst="rect">
              <a:avLst/>
            </a:prstGeom>
          </p:spPr>
          <p:txBody>
            <a:bodyPr wrap="square">
              <a:spAutoFit/>
            </a:bodyPr>
            <a:lstStyle/>
            <a:p>
              <a:r>
                <a:rPr lang="en-US" sz="1800" dirty="0"/>
                <a:t>Clearly defined and known outcome of a dataset stored in a single variable that represents the goal of the modeling process.</a:t>
              </a:r>
            </a:p>
          </p:txBody>
        </p:sp>
      </p:grpSp>
      <p:grpSp>
        <p:nvGrpSpPr>
          <p:cNvPr id="2" name="Group 1">
            <a:extLst>
              <a:ext uri="{FF2B5EF4-FFF2-40B4-BE49-F238E27FC236}">
                <a16:creationId xmlns:a16="http://schemas.microsoft.com/office/drawing/2014/main" id="{002DE8E4-9281-44BF-B2F1-08F1E50C65D0}"/>
              </a:ext>
            </a:extLst>
          </p:cNvPr>
          <p:cNvGrpSpPr/>
          <p:nvPr/>
        </p:nvGrpSpPr>
        <p:grpSpPr>
          <a:xfrm>
            <a:off x="2021981" y="5235261"/>
            <a:ext cx="9592614" cy="759854"/>
            <a:chOff x="2021981" y="5235261"/>
            <a:chExt cx="9592614" cy="759854"/>
          </a:xfrm>
        </p:grpSpPr>
        <p:sp>
          <p:nvSpPr>
            <p:cNvPr id="27" name="Rectangle 26">
              <a:extLst>
                <a:ext uri="{FF2B5EF4-FFF2-40B4-BE49-F238E27FC236}">
                  <a16:creationId xmlns:a16="http://schemas.microsoft.com/office/drawing/2014/main" id="{67F2F33C-C906-48A6-8938-A79044EE1FA3}"/>
                </a:ext>
              </a:extLst>
            </p:cNvPr>
            <p:cNvSpPr/>
            <p:nvPr/>
          </p:nvSpPr>
          <p:spPr>
            <a:xfrm>
              <a:off x="2021981" y="5235261"/>
              <a:ext cx="9592614" cy="759854"/>
            </a:xfrm>
            <a:prstGeom prst="rect">
              <a:avLst/>
            </a:prstGeom>
            <a:solidFill>
              <a:schemeClr val="bg2">
                <a:lumMod val="20000"/>
                <a:lumOff val="80000"/>
              </a:schemeClr>
            </a:solidFill>
            <a:ln>
              <a:solidFill>
                <a:schemeClr val="tx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6" name="Rectangle 25">
              <a:extLst>
                <a:ext uri="{FF2B5EF4-FFF2-40B4-BE49-F238E27FC236}">
                  <a16:creationId xmlns:a16="http://schemas.microsoft.com/office/drawing/2014/main" id="{19E5AF60-8468-4CE6-9214-01B89A9A00CA}"/>
                </a:ext>
              </a:extLst>
            </p:cNvPr>
            <p:cNvSpPr/>
            <p:nvPr/>
          </p:nvSpPr>
          <p:spPr>
            <a:xfrm>
              <a:off x="2389031" y="5285964"/>
              <a:ext cx="9124682" cy="646331"/>
            </a:xfrm>
            <a:prstGeom prst="rect">
              <a:avLst/>
            </a:prstGeom>
          </p:spPr>
          <p:txBody>
            <a:bodyPr wrap="square">
              <a:spAutoFit/>
            </a:bodyPr>
            <a:lstStyle/>
            <a:p>
              <a:r>
                <a:rPr lang="en-US" sz="1800" dirty="0"/>
                <a:t>Variables recorded in the dataset that are used to generate the models prediction.  Must also be available in new data.</a:t>
              </a:r>
            </a:p>
          </p:txBody>
        </p:sp>
      </p:grpSp>
      <p:sp>
        <p:nvSpPr>
          <p:cNvPr id="5" name="Title 4">
            <a:extLst>
              <a:ext uri="{FF2B5EF4-FFF2-40B4-BE49-F238E27FC236}">
                <a16:creationId xmlns:a16="http://schemas.microsoft.com/office/drawing/2014/main" id="{C3CB6FE1-05CB-47A2-87C4-2FB800F4AC13}"/>
              </a:ext>
            </a:extLst>
          </p:cNvPr>
          <p:cNvSpPr>
            <a:spLocks noGrp="1"/>
          </p:cNvSpPr>
          <p:nvPr>
            <p:ph type="title"/>
          </p:nvPr>
        </p:nvSpPr>
        <p:spPr/>
        <p:txBody>
          <a:bodyPr/>
          <a:lstStyle/>
          <a:p>
            <a:r>
              <a:rPr lang="en-US" dirty="0"/>
              <a:t>Machine Learning terminology</a:t>
            </a:r>
          </a:p>
        </p:txBody>
      </p:sp>
      <p:sp>
        <p:nvSpPr>
          <p:cNvPr id="10" name="Freeform: Shape 9">
            <a:extLst>
              <a:ext uri="{FF2B5EF4-FFF2-40B4-BE49-F238E27FC236}">
                <a16:creationId xmlns:a16="http://schemas.microsoft.com/office/drawing/2014/main" id="{8932E4CB-7729-44C8-AACD-FC69DEBC4976}"/>
              </a:ext>
            </a:extLst>
          </p:cNvPr>
          <p:cNvSpPr/>
          <p:nvPr/>
        </p:nvSpPr>
        <p:spPr>
          <a:xfrm>
            <a:off x="457199" y="2382590"/>
            <a:ext cx="1838461" cy="759855"/>
          </a:xfrm>
          <a:custGeom>
            <a:avLst/>
            <a:gdLst>
              <a:gd name="connsiteX0" fmla="*/ 0 w 1838461"/>
              <a:gd name="connsiteY0" fmla="*/ 0 h 991673"/>
              <a:gd name="connsiteX1" fmla="*/ 1590543 w 1838461"/>
              <a:gd name="connsiteY1" fmla="*/ 0 h 991673"/>
              <a:gd name="connsiteX2" fmla="*/ 1838461 w 1838461"/>
              <a:gd name="connsiteY2" fmla="*/ 495837 h 991673"/>
              <a:gd name="connsiteX3" fmla="*/ 1590543 w 1838461"/>
              <a:gd name="connsiteY3" fmla="*/ 991673 h 991673"/>
              <a:gd name="connsiteX4" fmla="*/ 0 w 1838461"/>
              <a:gd name="connsiteY4" fmla="*/ 991673 h 9916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8461" h="991673">
                <a:moveTo>
                  <a:pt x="0" y="0"/>
                </a:moveTo>
                <a:lnTo>
                  <a:pt x="1590543" y="0"/>
                </a:lnTo>
                <a:lnTo>
                  <a:pt x="1838461" y="495837"/>
                </a:lnTo>
                <a:lnTo>
                  <a:pt x="1590543" y="991673"/>
                </a:lnTo>
                <a:lnTo>
                  <a:pt x="0" y="991673"/>
                </a:lnTo>
                <a:close/>
              </a:path>
            </a:pathLst>
          </a:cu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600" dirty="0"/>
              <a:t>Supervised Machine </a:t>
            </a:r>
          </a:p>
          <a:p>
            <a:pPr algn="ctr"/>
            <a:r>
              <a:rPr lang="en-US" sz="1600" dirty="0"/>
              <a:t>Learning</a:t>
            </a:r>
          </a:p>
        </p:txBody>
      </p:sp>
      <p:sp>
        <p:nvSpPr>
          <p:cNvPr id="18" name="Freeform: Shape 17">
            <a:extLst>
              <a:ext uri="{FF2B5EF4-FFF2-40B4-BE49-F238E27FC236}">
                <a16:creationId xmlns:a16="http://schemas.microsoft.com/office/drawing/2014/main" id="{CED76FDC-74BC-41E5-9AD7-7E69C12F09BB}"/>
              </a:ext>
            </a:extLst>
          </p:cNvPr>
          <p:cNvSpPr/>
          <p:nvPr/>
        </p:nvSpPr>
        <p:spPr>
          <a:xfrm>
            <a:off x="457199" y="3333480"/>
            <a:ext cx="1838461" cy="759855"/>
          </a:xfrm>
          <a:custGeom>
            <a:avLst/>
            <a:gdLst>
              <a:gd name="connsiteX0" fmla="*/ 0 w 1838461"/>
              <a:gd name="connsiteY0" fmla="*/ 0 h 991673"/>
              <a:gd name="connsiteX1" fmla="*/ 1590543 w 1838461"/>
              <a:gd name="connsiteY1" fmla="*/ 0 h 991673"/>
              <a:gd name="connsiteX2" fmla="*/ 1838461 w 1838461"/>
              <a:gd name="connsiteY2" fmla="*/ 495837 h 991673"/>
              <a:gd name="connsiteX3" fmla="*/ 1590543 w 1838461"/>
              <a:gd name="connsiteY3" fmla="*/ 991673 h 991673"/>
              <a:gd name="connsiteX4" fmla="*/ 0 w 1838461"/>
              <a:gd name="connsiteY4" fmla="*/ 991673 h 9916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8461" h="991673">
                <a:moveTo>
                  <a:pt x="0" y="0"/>
                </a:moveTo>
                <a:lnTo>
                  <a:pt x="1590543" y="0"/>
                </a:lnTo>
                <a:lnTo>
                  <a:pt x="1838461" y="495837"/>
                </a:lnTo>
                <a:lnTo>
                  <a:pt x="1590543" y="991673"/>
                </a:lnTo>
                <a:lnTo>
                  <a:pt x="0" y="991673"/>
                </a:lnTo>
                <a:close/>
              </a:path>
            </a:pathLst>
          </a:cu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600" dirty="0"/>
              <a:t>Unsupervised Machine</a:t>
            </a:r>
          </a:p>
          <a:p>
            <a:pPr algn="ctr"/>
            <a:r>
              <a:rPr lang="en-US" sz="1600" dirty="0"/>
              <a:t> Learning</a:t>
            </a:r>
          </a:p>
        </p:txBody>
      </p:sp>
      <p:sp>
        <p:nvSpPr>
          <p:cNvPr id="23" name="Freeform: Shape 22">
            <a:extLst>
              <a:ext uri="{FF2B5EF4-FFF2-40B4-BE49-F238E27FC236}">
                <a16:creationId xmlns:a16="http://schemas.microsoft.com/office/drawing/2014/main" id="{3D1E92E2-77B8-47E7-A73D-6221F3DC8D04}"/>
              </a:ext>
            </a:extLst>
          </p:cNvPr>
          <p:cNvSpPr/>
          <p:nvPr/>
        </p:nvSpPr>
        <p:spPr>
          <a:xfrm>
            <a:off x="457199" y="4284370"/>
            <a:ext cx="1838461" cy="759855"/>
          </a:xfrm>
          <a:custGeom>
            <a:avLst/>
            <a:gdLst>
              <a:gd name="connsiteX0" fmla="*/ 0 w 1838461"/>
              <a:gd name="connsiteY0" fmla="*/ 0 h 991673"/>
              <a:gd name="connsiteX1" fmla="*/ 1590543 w 1838461"/>
              <a:gd name="connsiteY1" fmla="*/ 0 h 991673"/>
              <a:gd name="connsiteX2" fmla="*/ 1838461 w 1838461"/>
              <a:gd name="connsiteY2" fmla="*/ 495837 h 991673"/>
              <a:gd name="connsiteX3" fmla="*/ 1590543 w 1838461"/>
              <a:gd name="connsiteY3" fmla="*/ 991673 h 991673"/>
              <a:gd name="connsiteX4" fmla="*/ 0 w 1838461"/>
              <a:gd name="connsiteY4" fmla="*/ 991673 h 9916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8461" h="991673">
                <a:moveTo>
                  <a:pt x="0" y="0"/>
                </a:moveTo>
                <a:lnTo>
                  <a:pt x="1590543" y="0"/>
                </a:lnTo>
                <a:lnTo>
                  <a:pt x="1838461" y="495837"/>
                </a:lnTo>
                <a:lnTo>
                  <a:pt x="1590543" y="991673"/>
                </a:lnTo>
                <a:lnTo>
                  <a:pt x="0" y="991673"/>
                </a:lnTo>
                <a:close/>
              </a:path>
            </a:pathLst>
          </a:cu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600" dirty="0"/>
              <a:t>Label</a:t>
            </a:r>
          </a:p>
        </p:txBody>
      </p:sp>
      <p:sp>
        <p:nvSpPr>
          <p:cNvPr id="28" name="Freeform: Shape 27">
            <a:extLst>
              <a:ext uri="{FF2B5EF4-FFF2-40B4-BE49-F238E27FC236}">
                <a16:creationId xmlns:a16="http://schemas.microsoft.com/office/drawing/2014/main" id="{B12304FD-C9D3-46EF-A089-8DEB503119E7}"/>
              </a:ext>
            </a:extLst>
          </p:cNvPr>
          <p:cNvSpPr/>
          <p:nvPr/>
        </p:nvSpPr>
        <p:spPr>
          <a:xfrm>
            <a:off x="457199" y="5235260"/>
            <a:ext cx="1838461" cy="759855"/>
          </a:xfrm>
          <a:custGeom>
            <a:avLst/>
            <a:gdLst>
              <a:gd name="connsiteX0" fmla="*/ 0 w 1838461"/>
              <a:gd name="connsiteY0" fmla="*/ 0 h 991673"/>
              <a:gd name="connsiteX1" fmla="*/ 1590543 w 1838461"/>
              <a:gd name="connsiteY1" fmla="*/ 0 h 991673"/>
              <a:gd name="connsiteX2" fmla="*/ 1838461 w 1838461"/>
              <a:gd name="connsiteY2" fmla="*/ 495837 h 991673"/>
              <a:gd name="connsiteX3" fmla="*/ 1590543 w 1838461"/>
              <a:gd name="connsiteY3" fmla="*/ 991673 h 991673"/>
              <a:gd name="connsiteX4" fmla="*/ 0 w 1838461"/>
              <a:gd name="connsiteY4" fmla="*/ 991673 h 9916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8461" h="991673">
                <a:moveTo>
                  <a:pt x="0" y="0"/>
                </a:moveTo>
                <a:lnTo>
                  <a:pt x="1590543" y="0"/>
                </a:lnTo>
                <a:lnTo>
                  <a:pt x="1838461" y="495837"/>
                </a:lnTo>
                <a:lnTo>
                  <a:pt x="1590543" y="991673"/>
                </a:lnTo>
                <a:lnTo>
                  <a:pt x="0" y="991673"/>
                </a:lnTo>
                <a:close/>
              </a:path>
            </a:pathLst>
          </a:cu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600" dirty="0"/>
              <a:t>Features</a:t>
            </a:r>
          </a:p>
        </p:txBody>
      </p:sp>
    </p:spTree>
    <p:extLst>
      <p:ext uri="{BB962C8B-B14F-4D97-AF65-F5344CB8AC3E}">
        <p14:creationId xmlns:p14="http://schemas.microsoft.com/office/powerpoint/2010/main" val="3714508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832309C-FDF6-4C76-AADE-2D7C85EE4D5D}"/>
              </a:ext>
            </a:extLst>
          </p:cNvPr>
          <p:cNvSpPr>
            <a:spLocks noGrp="1"/>
          </p:cNvSpPr>
          <p:nvPr>
            <p:ph type="title"/>
          </p:nvPr>
        </p:nvSpPr>
        <p:spPr/>
        <p:txBody>
          <a:bodyPr/>
          <a:lstStyle/>
          <a:p>
            <a:r>
              <a:rPr lang="en-US" dirty="0"/>
              <a:t>Azure machine learning studio</a:t>
            </a:r>
          </a:p>
        </p:txBody>
      </p:sp>
    </p:spTree>
    <p:extLst>
      <p:ext uri="{BB962C8B-B14F-4D97-AF65-F5344CB8AC3E}">
        <p14:creationId xmlns:p14="http://schemas.microsoft.com/office/powerpoint/2010/main" val="7329113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7E517AA-23CF-4B1A-B354-9DF0F1DEC8A2}"/>
              </a:ext>
            </a:extLst>
          </p:cNvPr>
          <p:cNvSpPr>
            <a:spLocks noGrp="1"/>
          </p:cNvSpPr>
          <p:nvPr>
            <p:ph type="title"/>
          </p:nvPr>
        </p:nvSpPr>
        <p:spPr/>
        <p:txBody>
          <a:bodyPr/>
          <a:lstStyle/>
          <a:p>
            <a:r>
              <a:rPr lang="en-US" dirty="0"/>
              <a:t>What is Azure Machine Learning studio?</a:t>
            </a:r>
          </a:p>
        </p:txBody>
      </p:sp>
      <p:sp>
        <p:nvSpPr>
          <p:cNvPr id="4" name="Text Placeholder 3">
            <a:extLst>
              <a:ext uri="{FF2B5EF4-FFF2-40B4-BE49-F238E27FC236}">
                <a16:creationId xmlns:a16="http://schemas.microsoft.com/office/drawing/2014/main" id="{97774219-DD53-489C-83ED-D40349163F28}"/>
              </a:ext>
            </a:extLst>
          </p:cNvPr>
          <p:cNvSpPr>
            <a:spLocks noGrp="1"/>
          </p:cNvSpPr>
          <p:nvPr>
            <p:ph type="body" sz="quarter" idx="10"/>
          </p:nvPr>
        </p:nvSpPr>
        <p:spPr/>
        <p:txBody>
          <a:bodyPr/>
          <a:lstStyle/>
          <a:p>
            <a:r>
              <a:rPr lang="en-US" dirty="0"/>
              <a:t>Microsoft Azure Machine Learning Studio is a collaborative, drag-and-drop tool you can use to build, test, and deploy predictive analytics solutions on your data. Machine Learning Studio publishes models as web services that can easily be consumed by custom apps or BI tools such as Excel. </a:t>
            </a:r>
          </a:p>
          <a:p>
            <a:pPr marL="0" indent="0" algn="r">
              <a:buNone/>
            </a:pPr>
            <a:r>
              <a:rPr lang="en-US" dirty="0"/>
              <a:t>- Microsoft</a:t>
            </a:r>
          </a:p>
        </p:txBody>
      </p:sp>
    </p:spTree>
    <p:extLst>
      <p:ext uri="{BB962C8B-B14F-4D97-AF65-F5344CB8AC3E}">
        <p14:creationId xmlns:p14="http://schemas.microsoft.com/office/powerpoint/2010/main" val="27490262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93AE4-9AA3-4D09-B4E9-7462FD25E6A1}"/>
              </a:ext>
            </a:extLst>
          </p:cNvPr>
          <p:cNvSpPr>
            <a:spLocks noGrp="1"/>
          </p:cNvSpPr>
          <p:nvPr>
            <p:ph type="title"/>
          </p:nvPr>
        </p:nvSpPr>
        <p:spPr/>
        <p:txBody>
          <a:bodyPr/>
          <a:lstStyle/>
          <a:p>
            <a:r>
              <a:rPr lang="en-US" dirty="0"/>
              <a:t>Azure Machine Learning workspace</a:t>
            </a:r>
          </a:p>
        </p:txBody>
      </p:sp>
      <p:pic>
        <p:nvPicPr>
          <p:cNvPr id="4" name="Picture 3">
            <a:extLst>
              <a:ext uri="{FF2B5EF4-FFF2-40B4-BE49-F238E27FC236}">
                <a16:creationId xmlns:a16="http://schemas.microsoft.com/office/drawing/2014/main" id="{293F49F2-FE64-4106-938C-F6962F7428EE}"/>
              </a:ext>
            </a:extLst>
          </p:cNvPr>
          <p:cNvPicPr>
            <a:picLocks noChangeAspect="1"/>
          </p:cNvPicPr>
          <p:nvPr/>
        </p:nvPicPr>
        <p:blipFill>
          <a:blip r:embed="rId3"/>
          <a:stretch>
            <a:fillRect/>
          </a:stretch>
        </p:blipFill>
        <p:spPr>
          <a:xfrm>
            <a:off x="2221605" y="2170090"/>
            <a:ext cx="8377709" cy="4494727"/>
          </a:xfrm>
          <a:prstGeom prst="rect">
            <a:avLst/>
          </a:prstGeom>
        </p:spPr>
      </p:pic>
      <p:sp>
        <p:nvSpPr>
          <p:cNvPr id="6" name="Rectangle 5">
            <a:extLst>
              <a:ext uri="{FF2B5EF4-FFF2-40B4-BE49-F238E27FC236}">
                <a16:creationId xmlns:a16="http://schemas.microsoft.com/office/drawing/2014/main" id="{0EA89231-D53D-4A4F-A5BC-1F9EC6D98C11}"/>
              </a:ext>
            </a:extLst>
          </p:cNvPr>
          <p:cNvSpPr/>
          <p:nvPr/>
        </p:nvSpPr>
        <p:spPr>
          <a:xfrm>
            <a:off x="4114800" y="2492062"/>
            <a:ext cx="4752304" cy="3721994"/>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FE3D35D3-DD73-486B-BF0B-595D720B1F06}"/>
              </a:ext>
            </a:extLst>
          </p:cNvPr>
          <p:cNvSpPr/>
          <p:nvPr/>
        </p:nvSpPr>
        <p:spPr>
          <a:xfrm>
            <a:off x="2567188" y="2717443"/>
            <a:ext cx="1547612" cy="3438658"/>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D093F2AE-8990-4739-A1AB-697C72DD0C57}"/>
              </a:ext>
            </a:extLst>
          </p:cNvPr>
          <p:cNvSpPr/>
          <p:nvPr/>
        </p:nvSpPr>
        <p:spPr>
          <a:xfrm>
            <a:off x="2221604" y="2590611"/>
            <a:ext cx="345583" cy="2348650"/>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BA34D001-EA4D-48F6-9750-402B70FFC34B}"/>
              </a:ext>
            </a:extLst>
          </p:cNvPr>
          <p:cNvSpPr/>
          <p:nvPr/>
        </p:nvSpPr>
        <p:spPr>
          <a:xfrm>
            <a:off x="2221604" y="6282933"/>
            <a:ext cx="8332633" cy="381884"/>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A9AAF76E-DC00-4BEF-A856-4D0A05FCE5E4}"/>
              </a:ext>
            </a:extLst>
          </p:cNvPr>
          <p:cNvSpPr/>
          <p:nvPr/>
        </p:nvSpPr>
        <p:spPr>
          <a:xfrm>
            <a:off x="8867104" y="2492062"/>
            <a:ext cx="1687133" cy="3554569"/>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Speech Bubble: Rectangle with Corners Rounded 10">
            <a:extLst>
              <a:ext uri="{FF2B5EF4-FFF2-40B4-BE49-F238E27FC236}">
                <a16:creationId xmlns:a16="http://schemas.microsoft.com/office/drawing/2014/main" id="{77BFD224-645B-4404-9A2C-1A240FD58F8F}"/>
              </a:ext>
            </a:extLst>
          </p:cNvPr>
          <p:cNvSpPr/>
          <p:nvPr/>
        </p:nvSpPr>
        <p:spPr>
          <a:xfrm>
            <a:off x="9036676" y="2552875"/>
            <a:ext cx="2818327" cy="747698"/>
          </a:xfrm>
          <a:prstGeom prst="wedgeRoundRectCallout">
            <a:avLst>
              <a:gd name="adj1" fmla="val -53963"/>
              <a:gd name="adj2" fmla="val 3201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Experiment Canvas</a:t>
            </a:r>
          </a:p>
        </p:txBody>
      </p:sp>
      <p:sp>
        <p:nvSpPr>
          <p:cNvPr id="14" name="Speech Bubble: Rectangle with Corners Rounded 13">
            <a:extLst>
              <a:ext uri="{FF2B5EF4-FFF2-40B4-BE49-F238E27FC236}">
                <a16:creationId xmlns:a16="http://schemas.microsoft.com/office/drawing/2014/main" id="{A1C55B13-C26A-4B67-96D4-8EB34B287C21}"/>
              </a:ext>
            </a:extLst>
          </p:cNvPr>
          <p:cNvSpPr/>
          <p:nvPr/>
        </p:nvSpPr>
        <p:spPr>
          <a:xfrm>
            <a:off x="4724400" y="5361690"/>
            <a:ext cx="2818327" cy="679725"/>
          </a:xfrm>
          <a:prstGeom prst="wedgeRoundRectCallout">
            <a:avLst>
              <a:gd name="adj1" fmla="val -13064"/>
              <a:gd name="adj2" fmla="val 6410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Experiment Menu</a:t>
            </a:r>
          </a:p>
        </p:txBody>
      </p:sp>
      <p:sp>
        <p:nvSpPr>
          <p:cNvPr id="15" name="Speech Bubble: Rectangle with Corners Rounded 14">
            <a:extLst>
              <a:ext uri="{FF2B5EF4-FFF2-40B4-BE49-F238E27FC236}">
                <a16:creationId xmlns:a16="http://schemas.microsoft.com/office/drawing/2014/main" id="{961D46F7-5A8A-4E9A-B2E5-0C25C388466A}"/>
              </a:ext>
            </a:extLst>
          </p:cNvPr>
          <p:cNvSpPr/>
          <p:nvPr/>
        </p:nvSpPr>
        <p:spPr>
          <a:xfrm>
            <a:off x="4253250" y="2765857"/>
            <a:ext cx="2818327" cy="561756"/>
          </a:xfrm>
          <a:prstGeom prst="wedgeRoundRectCallout">
            <a:avLst>
              <a:gd name="adj1" fmla="val -53734"/>
              <a:gd name="adj2" fmla="val 3255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Module Menu</a:t>
            </a:r>
          </a:p>
        </p:txBody>
      </p:sp>
      <p:sp>
        <p:nvSpPr>
          <p:cNvPr id="16" name="Speech Bubble: Rectangle with Corners Rounded 15">
            <a:extLst>
              <a:ext uri="{FF2B5EF4-FFF2-40B4-BE49-F238E27FC236}">
                <a16:creationId xmlns:a16="http://schemas.microsoft.com/office/drawing/2014/main" id="{E9FD2A5A-081E-4D77-9E44-16FFC72FB761}"/>
              </a:ext>
            </a:extLst>
          </p:cNvPr>
          <p:cNvSpPr/>
          <p:nvPr/>
        </p:nvSpPr>
        <p:spPr>
          <a:xfrm>
            <a:off x="118051" y="2537782"/>
            <a:ext cx="1965103" cy="904715"/>
          </a:xfrm>
          <a:prstGeom prst="wedgeRoundRectCallout">
            <a:avLst>
              <a:gd name="adj1" fmla="val 55059"/>
              <a:gd name="adj2" fmla="val 6731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Project Navigation Menu</a:t>
            </a:r>
          </a:p>
        </p:txBody>
      </p:sp>
      <p:sp>
        <p:nvSpPr>
          <p:cNvPr id="13" name="Speech Bubble: Rectangle with Corners Rounded 12">
            <a:extLst>
              <a:ext uri="{FF2B5EF4-FFF2-40B4-BE49-F238E27FC236}">
                <a16:creationId xmlns:a16="http://schemas.microsoft.com/office/drawing/2014/main" id="{A43AD25C-5814-4B52-8CE0-1FAEAB9CA269}"/>
              </a:ext>
            </a:extLst>
          </p:cNvPr>
          <p:cNvSpPr/>
          <p:nvPr/>
        </p:nvSpPr>
        <p:spPr>
          <a:xfrm>
            <a:off x="5910327" y="3494822"/>
            <a:ext cx="2818327" cy="679725"/>
          </a:xfrm>
          <a:prstGeom prst="wedgeRoundRectCallout">
            <a:avLst>
              <a:gd name="adj1" fmla="val 54338"/>
              <a:gd name="adj2" fmla="val 3629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Module Properties</a:t>
            </a:r>
          </a:p>
        </p:txBody>
      </p:sp>
    </p:spTree>
    <p:extLst>
      <p:ext uri="{BB962C8B-B14F-4D97-AF65-F5344CB8AC3E}">
        <p14:creationId xmlns:p14="http://schemas.microsoft.com/office/powerpoint/2010/main" val="23227976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1" nodeType="clickEffect">
                                  <p:stCondLst>
                                    <p:cond delay="0"/>
                                  </p:stCondLst>
                                  <p:childTnLst>
                                    <p:set>
                                      <p:cBhvr>
                                        <p:cTn id="12" dur="1" fill="hold">
                                          <p:stCondLst>
                                            <p:cond delay="0"/>
                                          </p:stCondLst>
                                        </p:cTn>
                                        <p:tgtEl>
                                          <p:spTgt spid="16"/>
                                        </p:tgtEl>
                                        <p:attrNameLst>
                                          <p:attrName>style.visibility</p:attrName>
                                        </p:attrNameLst>
                                      </p:cBhvr>
                                      <p:to>
                                        <p:strVal val="hidden"/>
                                      </p:to>
                                    </p:set>
                                  </p:childTnLst>
                                </p:cTn>
                              </p:par>
                              <p:par>
                                <p:cTn id="13" presetID="1" presetClass="exit" presetSubtype="0" fill="hold" grpId="1" nodeType="withEffect">
                                  <p:stCondLst>
                                    <p:cond delay="0"/>
                                  </p:stCondLst>
                                  <p:childTnLst>
                                    <p:set>
                                      <p:cBhvr>
                                        <p:cTn id="14" dur="1" fill="hold">
                                          <p:stCondLst>
                                            <p:cond delay="0"/>
                                          </p:stCondLst>
                                        </p:cTn>
                                        <p:tgtEl>
                                          <p:spTgt spid="8"/>
                                        </p:tgtEl>
                                        <p:attrNameLst>
                                          <p:attrName>style.visibility</p:attrName>
                                        </p:attrNameLst>
                                      </p:cBhvr>
                                      <p:to>
                                        <p:strVal val="hidden"/>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15"/>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7"/>
                                        </p:tgtEl>
                                        <p:attrNameLst>
                                          <p:attrName>style.visibility</p:attrName>
                                        </p:attrNameLst>
                                      </p:cBhvr>
                                      <p:to>
                                        <p:strVal val="hidden"/>
                                      </p:to>
                                    </p:set>
                                  </p:childTnLst>
                                </p:cTn>
                              </p:par>
                              <p:par>
                                <p:cTn id="25" presetID="1"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grpId="1" nodeType="clickEffect">
                                  <p:stCondLst>
                                    <p:cond delay="0"/>
                                  </p:stCondLst>
                                  <p:childTnLst>
                                    <p:set>
                                      <p:cBhvr>
                                        <p:cTn id="32" dur="1" fill="hold">
                                          <p:stCondLst>
                                            <p:cond delay="0"/>
                                          </p:stCondLst>
                                        </p:cTn>
                                        <p:tgtEl>
                                          <p:spTgt spid="14"/>
                                        </p:tgtEl>
                                        <p:attrNameLst>
                                          <p:attrName>style.visibility</p:attrName>
                                        </p:attrNameLst>
                                      </p:cBhvr>
                                      <p:to>
                                        <p:strVal val="hidden"/>
                                      </p:to>
                                    </p:set>
                                  </p:childTnLst>
                                </p:cTn>
                              </p:par>
                              <p:par>
                                <p:cTn id="33" presetID="1" presetClass="exit" presetSubtype="0" fill="hold" grpId="1" nodeType="withEffect">
                                  <p:stCondLst>
                                    <p:cond delay="0"/>
                                  </p:stCondLst>
                                  <p:childTnLst>
                                    <p:set>
                                      <p:cBhvr>
                                        <p:cTn id="34" dur="1" fill="hold">
                                          <p:stCondLst>
                                            <p:cond delay="0"/>
                                          </p:stCondLst>
                                        </p:cTn>
                                        <p:tgtEl>
                                          <p:spTgt spid="9"/>
                                        </p:tgtEl>
                                        <p:attrNameLst>
                                          <p:attrName>style.visibility</p:attrName>
                                        </p:attrNameLst>
                                      </p:cBhvr>
                                      <p:to>
                                        <p:strVal val="hidden"/>
                                      </p:to>
                                    </p:set>
                                  </p:childTnLst>
                                </p:cTn>
                              </p:par>
                              <p:par>
                                <p:cTn id="35" presetID="1" presetClass="entr" presetSubtype="0" fill="hold" grpId="0" nodeType="with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1" nodeType="clickEffect">
                                  <p:stCondLst>
                                    <p:cond delay="0"/>
                                  </p:stCondLst>
                                  <p:childTnLst>
                                    <p:set>
                                      <p:cBhvr>
                                        <p:cTn id="42" dur="1" fill="hold">
                                          <p:stCondLst>
                                            <p:cond delay="0"/>
                                          </p:stCondLst>
                                        </p:cTn>
                                        <p:tgtEl>
                                          <p:spTgt spid="11"/>
                                        </p:tgtEl>
                                        <p:attrNameLst>
                                          <p:attrName>style.visibility</p:attrName>
                                        </p:attrNameLst>
                                      </p:cBhvr>
                                      <p:to>
                                        <p:strVal val="hidden"/>
                                      </p:to>
                                    </p:set>
                                  </p:childTnLst>
                                </p:cTn>
                              </p:par>
                              <p:par>
                                <p:cTn id="43" presetID="1" presetClass="exit" presetSubtype="0" fill="hold" grpId="1" nodeType="withEffect">
                                  <p:stCondLst>
                                    <p:cond delay="0"/>
                                  </p:stCondLst>
                                  <p:childTnLst>
                                    <p:set>
                                      <p:cBhvr>
                                        <p:cTn id="44" dur="1" fill="hold">
                                          <p:stCondLst>
                                            <p:cond delay="0"/>
                                          </p:stCondLst>
                                        </p:cTn>
                                        <p:tgtEl>
                                          <p:spTgt spid="6"/>
                                        </p:tgtEl>
                                        <p:attrNameLst>
                                          <p:attrName>style.visibility</p:attrName>
                                        </p:attrNameLst>
                                      </p:cBhvr>
                                      <p:to>
                                        <p:strVal val="hidden"/>
                                      </p:to>
                                    </p:set>
                                  </p:childTnLst>
                                </p:cTn>
                              </p:par>
                              <p:par>
                                <p:cTn id="45" presetID="1" presetClass="entr" presetSubtype="0" fill="hold" grpId="0" nodeType="withEffect">
                                  <p:stCondLst>
                                    <p:cond delay="0"/>
                                  </p:stCondLst>
                                  <p:childTnLst>
                                    <p:set>
                                      <p:cBhvr>
                                        <p:cTn id="46" dur="1" fill="hold">
                                          <p:stCondLst>
                                            <p:cond delay="0"/>
                                          </p:stCondLst>
                                        </p:cTn>
                                        <p:tgtEl>
                                          <p:spTgt spid="13"/>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animBg="1"/>
      <p:bldP spid="7" grpId="1" animBg="1"/>
      <p:bldP spid="8" grpId="0" animBg="1"/>
      <p:bldP spid="8" grpId="1" animBg="1"/>
      <p:bldP spid="9" grpId="0" animBg="1"/>
      <p:bldP spid="9" grpId="1" animBg="1"/>
      <p:bldP spid="10" grpId="0" animBg="1"/>
      <p:bldP spid="11" grpId="0" animBg="1"/>
      <p:bldP spid="11" grpId="1" animBg="1"/>
      <p:bldP spid="14" grpId="0" animBg="1"/>
      <p:bldP spid="14" grpId="1" animBg="1"/>
      <p:bldP spid="15" grpId="0" animBg="1"/>
      <p:bldP spid="15" grpId="1" animBg="1"/>
      <p:bldP spid="16" grpId="0" animBg="1"/>
      <p:bldP spid="16" grpId="1" animBg="1"/>
      <p:bldP spid="13"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A5319-29F1-4680-B826-402C897E9D89}"/>
              </a:ext>
            </a:extLst>
          </p:cNvPr>
          <p:cNvSpPr>
            <a:spLocks noGrp="1"/>
          </p:cNvSpPr>
          <p:nvPr>
            <p:ph type="title"/>
          </p:nvPr>
        </p:nvSpPr>
        <p:spPr/>
        <p:txBody>
          <a:bodyPr/>
          <a:lstStyle/>
          <a:p>
            <a:r>
              <a:rPr lang="en-US" dirty="0"/>
              <a:t>Azure ML experiments</a:t>
            </a:r>
          </a:p>
        </p:txBody>
      </p:sp>
      <p:sp>
        <p:nvSpPr>
          <p:cNvPr id="3" name="Text Placeholder 2">
            <a:extLst>
              <a:ext uri="{FF2B5EF4-FFF2-40B4-BE49-F238E27FC236}">
                <a16:creationId xmlns:a16="http://schemas.microsoft.com/office/drawing/2014/main" id="{828990B7-2342-4EC9-BCB9-89D39039DA6F}"/>
              </a:ext>
            </a:extLst>
          </p:cNvPr>
          <p:cNvSpPr>
            <a:spLocks noGrp="1"/>
          </p:cNvSpPr>
          <p:nvPr>
            <p:ph type="body" sz="quarter" idx="10"/>
          </p:nvPr>
        </p:nvSpPr>
        <p:spPr>
          <a:xfrm>
            <a:off x="444219" y="2171969"/>
            <a:ext cx="5050666" cy="4225907"/>
          </a:xfrm>
        </p:spPr>
        <p:txBody>
          <a:bodyPr/>
          <a:lstStyle/>
          <a:p>
            <a:r>
              <a:rPr lang="en-US" dirty="0"/>
              <a:t>Data Preparation</a:t>
            </a:r>
          </a:p>
          <a:p>
            <a:pPr lvl="1"/>
            <a:r>
              <a:rPr lang="en-US" dirty="0"/>
              <a:t>Data Imports</a:t>
            </a:r>
          </a:p>
          <a:p>
            <a:pPr lvl="1"/>
            <a:r>
              <a:rPr lang="en-US" dirty="0"/>
              <a:t>Exploratory Data Analysis</a:t>
            </a:r>
          </a:p>
          <a:p>
            <a:pPr lvl="1"/>
            <a:r>
              <a:rPr lang="en-US" dirty="0"/>
              <a:t>Data Transformations</a:t>
            </a:r>
          </a:p>
          <a:p>
            <a:r>
              <a:rPr lang="en-US" dirty="0"/>
              <a:t>Model Creation</a:t>
            </a:r>
          </a:p>
          <a:p>
            <a:pPr lvl="1"/>
            <a:r>
              <a:rPr lang="en-US" dirty="0"/>
              <a:t>Algorithm Selection</a:t>
            </a:r>
          </a:p>
          <a:p>
            <a:pPr lvl="1"/>
            <a:r>
              <a:rPr lang="en-US" dirty="0"/>
              <a:t>Split</a:t>
            </a:r>
          </a:p>
          <a:p>
            <a:pPr lvl="1"/>
            <a:r>
              <a:rPr lang="en-US" dirty="0"/>
              <a:t>Train</a:t>
            </a:r>
          </a:p>
          <a:p>
            <a:pPr lvl="1"/>
            <a:r>
              <a:rPr lang="en-US" dirty="0"/>
              <a:t>Score</a:t>
            </a:r>
          </a:p>
          <a:p>
            <a:pPr lvl="1"/>
            <a:r>
              <a:rPr lang="en-US" dirty="0"/>
              <a:t>Evaluate</a:t>
            </a:r>
          </a:p>
          <a:p>
            <a:r>
              <a:rPr lang="en-US" dirty="0"/>
              <a:t>Operationalize</a:t>
            </a:r>
          </a:p>
        </p:txBody>
      </p:sp>
      <p:pic>
        <p:nvPicPr>
          <p:cNvPr id="5" name="Picture 4">
            <a:extLst>
              <a:ext uri="{FF2B5EF4-FFF2-40B4-BE49-F238E27FC236}">
                <a16:creationId xmlns:a16="http://schemas.microsoft.com/office/drawing/2014/main" id="{958A26BD-4998-4F97-B577-CCDFCCC6474C}"/>
              </a:ext>
            </a:extLst>
          </p:cNvPr>
          <p:cNvPicPr>
            <a:picLocks noChangeAspect="1"/>
          </p:cNvPicPr>
          <p:nvPr/>
        </p:nvPicPr>
        <p:blipFill>
          <a:blip r:embed="rId3"/>
          <a:stretch>
            <a:fillRect/>
          </a:stretch>
        </p:blipFill>
        <p:spPr>
          <a:xfrm>
            <a:off x="5778631" y="2598080"/>
            <a:ext cx="6140853" cy="3161058"/>
          </a:xfrm>
          <a:prstGeom prst="rect">
            <a:avLst/>
          </a:prstGeom>
        </p:spPr>
      </p:pic>
    </p:spTree>
    <p:extLst>
      <p:ext uri="{BB962C8B-B14F-4D97-AF65-F5344CB8AC3E}">
        <p14:creationId xmlns:p14="http://schemas.microsoft.com/office/powerpoint/2010/main" val="325421678"/>
      </p:ext>
    </p:extLst>
  </p:cSld>
  <p:clrMapOvr>
    <a:masterClrMapping/>
  </p:clrMapOvr>
</p:sld>
</file>

<file path=ppt/theme/theme1.xml><?xml version="1.0" encoding="utf-8"?>
<a:theme xmlns:a="http://schemas.openxmlformats.org/drawingml/2006/main" name="DMI-theme">
  <a:themeElements>
    <a:clrScheme name="DMI Color Palette">
      <a:dk1>
        <a:srgbClr val="292D31"/>
      </a:dk1>
      <a:lt1>
        <a:srgbClr val="FFFFFF"/>
      </a:lt1>
      <a:dk2>
        <a:srgbClr val="6C797A"/>
      </a:dk2>
      <a:lt2>
        <a:srgbClr val="CCD1CD"/>
      </a:lt2>
      <a:accent1>
        <a:srgbClr val="C11F2F"/>
      </a:accent1>
      <a:accent2>
        <a:srgbClr val="74378A"/>
      </a:accent2>
      <a:accent3>
        <a:srgbClr val="370053"/>
      </a:accent3>
      <a:accent4>
        <a:srgbClr val="E1003B"/>
      </a:accent4>
      <a:accent5>
        <a:srgbClr val="DF2A6F"/>
      </a:accent5>
      <a:accent6>
        <a:srgbClr val="D8411F"/>
      </a:accent6>
      <a:hlink>
        <a:srgbClr val="C11F2F"/>
      </a:hlink>
      <a:folHlink>
        <a:srgbClr val="37005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none" rtlCol="0">
        <a:spAutoFit/>
      </a:bodyPr>
      <a:lstStyle>
        <a:defPPr>
          <a:defRPr dirty="0" smtClean="0">
            <a:solidFill>
              <a:schemeClr val="tx1"/>
            </a:solidFill>
            <a:latin typeface="Raleway"/>
            <a:cs typeface="Raleway"/>
          </a:defRPr>
        </a:defPPr>
      </a:lstStyle>
    </a:txDef>
  </a:objectDefaults>
  <a:extraClrSchemeLst/>
  <a:extLst>
    <a:ext uri="{05A4C25C-085E-4340-85A3-A5531E510DB2}">
      <thm15:themeFamily xmlns:thm15="http://schemas.microsoft.com/office/thememl/2012/main" name="DMI-theme" id="{4B72373B-D8E7-4F45-A5A9-E01119F7915B}" vid="{62A0795E-8F7A-4A3B-8001-A71D481AB972}"/>
    </a:ext>
  </a:extLst>
</a:theme>
</file>

<file path=ppt/theme/theme2.xml><?xml version="1.0" encoding="utf-8"?>
<a:theme xmlns:a="http://schemas.openxmlformats.org/drawingml/2006/main" name="1_DMI TEMPLATE - 01.03.17 - THEME">
  <a:themeElements>
    <a:clrScheme name="DMI Color Palette">
      <a:dk1>
        <a:srgbClr val="292D31"/>
      </a:dk1>
      <a:lt1>
        <a:srgbClr val="FFFFFF"/>
      </a:lt1>
      <a:dk2>
        <a:srgbClr val="6C797A"/>
      </a:dk2>
      <a:lt2>
        <a:srgbClr val="CCD1CD"/>
      </a:lt2>
      <a:accent1>
        <a:srgbClr val="C11F2F"/>
      </a:accent1>
      <a:accent2>
        <a:srgbClr val="74378A"/>
      </a:accent2>
      <a:accent3>
        <a:srgbClr val="370053"/>
      </a:accent3>
      <a:accent4>
        <a:srgbClr val="E1003B"/>
      </a:accent4>
      <a:accent5>
        <a:srgbClr val="DF2A6F"/>
      </a:accent5>
      <a:accent6>
        <a:srgbClr val="D8411F"/>
      </a:accent6>
      <a:hlink>
        <a:srgbClr val="C11F2F"/>
      </a:hlink>
      <a:folHlink>
        <a:srgbClr val="37005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none" rtlCol="0">
        <a:spAutoFit/>
      </a:bodyPr>
      <a:lstStyle>
        <a:defPPr>
          <a:defRPr dirty="0" smtClean="0">
            <a:solidFill>
              <a:schemeClr val="tx1"/>
            </a:solidFill>
            <a:latin typeface="Raleway"/>
            <a:cs typeface="Raleway"/>
          </a:defRPr>
        </a:defPPr>
      </a:lstStyle>
    </a:txDef>
  </a:objectDefaults>
  <a:extraClrSchemeLst/>
  <a:extLst>
    <a:ext uri="{05A4C25C-085E-4340-85A3-A5531E510DB2}">
      <thm15:themeFamily xmlns:thm15="http://schemas.microsoft.com/office/thememl/2012/main" name="ALLEGIENT A DMI CO TEMPLATE_ V2_01.30.2017" id="{180A1406-9983-4905-B607-DFDD1850BD6B}" vid="{26640F94-9275-43C5-9A1E-3B7C8F8B42AD}"/>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DMI-theme</Template>
  <TotalTime>39520</TotalTime>
  <Words>1756</Words>
  <Application>Microsoft Office PowerPoint</Application>
  <PresentationFormat>Widescreen</PresentationFormat>
  <Paragraphs>288</Paragraphs>
  <Slides>33</Slides>
  <Notes>21</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33</vt:i4>
      </vt:variant>
    </vt:vector>
  </HeadingPairs>
  <TitlesOfParts>
    <vt:vector size="41" baseType="lpstr">
      <vt:lpstr>Arial</vt:lpstr>
      <vt:lpstr>Calibri</vt:lpstr>
      <vt:lpstr>Helvetica Neue</vt:lpstr>
      <vt:lpstr>Lucida Grande</vt:lpstr>
      <vt:lpstr>Raleway</vt:lpstr>
      <vt:lpstr>Segoe UI Light</vt:lpstr>
      <vt:lpstr>DMI-theme</vt:lpstr>
      <vt:lpstr>1_DMI TEMPLATE - 01.03.17 - THEME</vt:lpstr>
      <vt:lpstr>Integrating Azure ML with Power BI</vt:lpstr>
      <vt:lpstr>PowerPoint Presentation</vt:lpstr>
      <vt:lpstr>PowerPoint Presentation</vt:lpstr>
      <vt:lpstr>Machine Learning terminology</vt:lpstr>
      <vt:lpstr>Machine Learning terminology</vt:lpstr>
      <vt:lpstr>Azure machine learning studio</vt:lpstr>
      <vt:lpstr>What is Azure Machine Learning studio?</vt:lpstr>
      <vt:lpstr>Azure Machine Learning workspace</vt:lpstr>
      <vt:lpstr>Azure ML experiments</vt:lpstr>
      <vt:lpstr>Import data to Azure Machine learning</vt:lpstr>
      <vt:lpstr>Explore and Summarize data</vt:lpstr>
      <vt:lpstr>Cleanse data for Azure Machine learning</vt:lpstr>
      <vt:lpstr>Perform Feature engineering</vt:lpstr>
      <vt:lpstr>Available algorithms</vt:lpstr>
      <vt:lpstr>appropriate algorithm for the problem</vt:lpstr>
      <vt:lpstr>Initialize and train your model</vt:lpstr>
      <vt:lpstr>Validate your model</vt:lpstr>
      <vt:lpstr>Model Consumption methods</vt:lpstr>
      <vt:lpstr>Other tools for Machine learning </vt:lpstr>
      <vt:lpstr>Power Bi overview</vt:lpstr>
      <vt:lpstr>What is Power BI?</vt:lpstr>
      <vt:lpstr>Common workflow in power bi</vt:lpstr>
      <vt:lpstr>Power bi desktop</vt:lpstr>
      <vt:lpstr>Connecting to Data Sources</vt:lpstr>
      <vt:lpstr>Power bi Data modeling</vt:lpstr>
      <vt:lpstr>Power BI visualizations</vt:lpstr>
      <vt:lpstr>Power bi service</vt:lpstr>
      <vt:lpstr>Power bi apps</vt:lpstr>
      <vt:lpstr>Demo</vt:lpstr>
      <vt:lpstr>Architecture</vt:lpstr>
      <vt:lpstr>Business problem</vt:lpstr>
      <vt:lpstr>Links</vt:lpstr>
      <vt:lpstr>Take aways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Integrating Azure ML with PowerBI</dc:title>
  <dc:creator>Michael Huffer</dc:creator>
  <cp:lastModifiedBy>Michael Huffer</cp:lastModifiedBy>
  <cp:revision>130</cp:revision>
  <dcterms:created xsi:type="dcterms:W3CDTF">2018-06-10T19:38:22Z</dcterms:created>
  <dcterms:modified xsi:type="dcterms:W3CDTF">2018-08-11T02:34:29Z</dcterms:modified>
</cp:coreProperties>
</file>